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21"/>
  </p:notesMasterIdLst>
  <p:sldIdLst>
    <p:sldId id="315" r:id="rId2"/>
    <p:sldId id="316" r:id="rId3"/>
    <p:sldId id="258" r:id="rId4"/>
    <p:sldId id="296" r:id="rId5"/>
    <p:sldId id="297" r:id="rId6"/>
    <p:sldId id="307" r:id="rId7"/>
    <p:sldId id="308" r:id="rId8"/>
    <p:sldId id="309" r:id="rId9"/>
    <p:sldId id="310" r:id="rId10"/>
    <p:sldId id="311" r:id="rId11"/>
    <p:sldId id="312" r:id="rId12"/>
    <p:sldId id="259" r:id="rId13"/>
    <p:sldId id="298" r:id="rId14"/>
    <p:sldId id="313" r:id="rId15"/>
    <p:sldId id="287" r:id="rId16"/>
    <p:sldId id="261" r:id="rId17"/>
    <p:sldId id="314" r:id="rId18"/>
    <p:sldId id="291" r:id="rId19"/>
    <p:sldId id="281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2B40F6-1099-4233-9C4F-96E9C7AFE71F}" v="17" dt="2024-03-04T10:34:54.6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92"/>
    <p:restoredTop sz="84626"/>
  </p:normalViewPr>
  <p:slideViewPr>
    <p:cSldViewPr snapToGrid="0" snapToObjects="1">
      <p:cViewPr varScale="1">
        <p:scale>
          <a:sx n="70" d="100"/>
          <a:sy n="70" d="100"/>
        </p:scale>
        <p:origin x="922" y="43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dolfo Duarte Pinto" userId="3c1d2390-f3e2-48ed-a692-c2bca7123a2a" providerId="ADAL" clId="{212B40F6-1099-4233-9C4F-96E9C7AFE71F}"/>
    <pc:docChg chg="undo redo custSel addSld delSld modSld sldOrd">
      <pc:chgData name="Rodolfo Duarte Pinto" userId="3c1d2390-f3e2-48ed-a692-c2bca7123a2a" providerId="ADAL" clId="{212B40F6-1099-4233-9C4F-96E9C7AFE71F}" dt="2024-03-04T10:35:00.620" v="459" actId="20577"/>
      <pc:docMkLst>
        <pc:docMk/>
      </pc:docMkLst>
      <pc:sldChg chg="del">
        <pc:chgData name="Rodolfo Duarte Pinto" userId="3c1d2390-f3e2-48ed-a692-c2bca7123a2a" providerId="ADAL" clId="{212B40F6-1099-4233-9C4F-96E9C7AFE71F}" dt="2024-03-04T10:29:08.918" v="3" actId="47"/>
        <pc:sldMkLst>
          <pc:docMk/>
          <pc:sldMk cId="1082564833" sldId="256"/>
        </pc:sldMkLst>
      </pc:sldChg>
      <pc:sldChg chg="del">
        <pc:chgData name="Rodolfo Duarte Pinto" userId="3c1d2390-f3e2-48ed-a692-c2bca7123a2a" providerId="ADAL" clId="{212B40F6-1099-4233-9C4F-96E9C7AFE71F}" dt="2024-03-04T10:29:22.774" v="27" actId="47"/>
        <pc:sldMkLst>
          <pc:docMk/>
          <pc:sldMk cId="1980292644" sldId="257"/>
        </pc:sldMkLst>
      </pc:sldChg>
      <pc:sldChg chg="addSp delSp modSp mod">
        <pc:chgData name="Rodolfo Duarte Pinto" userId="3c1d2390-f3e2-48ed-a692-c2bca7123a2a" providerId="ADAL" clId="{212B40F6-1099-4233-9C4F-96E9C7AFE71F}" dt="2024-03-04T10:29:40.419" v="32" actId="478"/>
        <pc:sldMkLst>
          <pc:docMk/>
          <pc:sldMk cId="3895148826" sldId="258"/>
        </pc:sldMkLst>
        <pc:spChg chg="add mod">
          <ac:chgData name="Rodolfo Duarte Pinto" userId="3c1d2390-f3e2-48ed-a692-c2bca7123a2a" providerId="ADAL" clId="{212B40F6-1099-4233-9C4F-96E9C7AFE71F}" dt="2024-03-04T10:29:37.312" v="31"/>
          <ac:spMkLst>
            <pc:docMk/>
            <pc:sldMk cId="3895148826" sldId="258"/>
            <ac:spMk id="8" creationId="{DFBFD16A-6135-4A67-9F59-2587D5FDA1F9}"/>
          </ac:spMkLst>
        </pc:spChg>
        <pc:spChg chg="del">
          <ac:chgData name="Rodolfo Duarte Pinto" userId="3c1d2390-f3e2-48ed-a692-c2bca7123a2a" providerId="ADAL" clId="{212B40F6-1099-4233-9C4F-96E9C7AFE71F}" dt="2024-03-04T10:29:36.333" v="30" actId="478"/>
          <ac:spMkLst>
            <pc:docMk/>
            <pc:sldMk cId="3895148826" sldId="25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12B40F6-1099-4233-9C4F-96E9C7AFE71F}" dt="2024-03-04T10:29:35.848" v="29" actId="478"/>
          <ac:spMkLst>
            <pc:docMk/>
            <pc:sldMk cId="3895148826" sldId="258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212B40F6-1099-4233-9C4F-96E9C7AFE71F}" dt="2024-03-04T10:29:40.419" v="32" actId="478"/>
          <ac:spMkLst>
            <pc:docMk/>
            <pc:sldMk cId="3895148826" sldId="258"/>
            <ac:spMk id="14" creationId="{02F15908-3E8D-4EC4-AB2A-D852B090CFED}"/>
          </ac:spMkLst>
        </pc:spChg>
        <pc:grpChg chg="add mod">
          <ac:chgData name="Rodolfo Duarte Pinto" userId="3c1d2390-f3e2-48ed-a692-c2bca7123a2a" providerId="ADAL" clId="{212B40F6-1099-4233-9C4F-96E9C7AFE71F}" dt="2024-03-04T10:29:37.312" v="31"/>
          <ac:grpSpMkLst>
            <pc:docMk/>
            <pc:sldMk cId="3895148826" sldId="258"/>
            <ac:grpSpMk id="9" creationId="{948343FB-F2F3-4BC7-A606-CB554A746A3E}"/>
          </ac:grpSpMkLst>
        </pc:grpChg>
        <pc:picChg chg="del">
          <ac:chgData name="Rodolfo Duarte Pinto" userId="3c1d2390-f3e2-48ed-a692-c2bca7123a2a" providerId="ADAL" clId="{212B40F6-1099-4233-9C4F-96E9C7AFE71F}" dt="2024-03-04T10:29:34.868" v="28" actId="478"/>
          <ac:picMkLst>
            <pc:docMk/>
            <pc:sldMk cId="3895148826" sldId="25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12B40F6-1099-4233-9C4F-96E9C7AFE71F}" dt="2024-03-04T10:29:37.312" v="31"/>
          <ac:picMkLst>
            <pc:docMk/>
            <pc:sldMk cId="3895148826" sldId="258"/>
            <ac:picMk id="10" creationId="{460ED6F0-C578-43A3-A3CB-D5951D45F016}"/>
          </ac:picMkLst>
        </pc:picChg>
        <pc:cxnChg chg="del">
          <ac:chgData name="Rodolfo Duarte Pinto" userId="3c1d2390-f3e2-48ed-a692-c2bca7123a2a" providerId="ADAL" clId="{212B40F6-1099-4233-9C4F-96E9C7AFE71F}" dt="2024-03-04T10:29:34.868" v="28" actId="478"/>
          <ac:cxnSpMkLst>
            <pc:docMk/>
            <pc:sldMk cId="3895148826" sldId="25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12B40F6-1099-4233-9C4F-96E9C7AFE71F}" dt="2024-03-04T10:29:37.312" v="31"/>
          <ac:cxnSpMkLst>
            <pc:docMk/>
            <pc:sldMk cId="3895148826" sldId="258"/>
            <ac:cxnSpMk id="13" creationId="{A5AC7027-7923-407E-9A53-EBBB510FD54C}"/>
          </ac:cxnSpMkLst>
        </pc:cxnChg>
      </pc:sldChg>
      <pc:sldChg chg="addSp delSp modSp mod">
        <pc:chgData name="Rodolfo Duarte Pinto" userId="3c1d2390-f3e2-48ed-a692-c2bca7123a2a" providerId="ADAL" clId="{212B40F6-1099-4233-9C4F-96E9C7AFE71F}" dt="2024-03-04T10:33:53.407" v="417" actId="20577"/>
        <pc:sldMkLst>
          <pc:docMk/>
          <pc:sldMk cId="3760351237" sldId="261"/>
        </pc:sldMkLst>
        <pc:spChg chg="del">
          <ac:chgData name="Rodolfo Duarte Pinto" userId="3c1d2390-f3e2-48ed-a692-c2bca7123a2a" providerId="ADAL" clId="{212B40F6-1099-4233-9C4F-96E9C7AFE71F}" dt="2024-03-04T10:33:35.353" v="398" actId="478"/>
          <ac:spMkLst>
            <pc:docMk/>
            <pc:sldMk cId="3760351237" sldId="261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12B40F6-1099-4233-9C4F-96E9C7AFE71F}" dt="2024-03-04T10:33:39.157" v="401"/>
          <ac:spMkLst>
            <pc:docMk/>
            <pc:sldMk cId="3760351237" sldId="261"/>
            <ac:spMk id="9" creationId="{D9568343-6A25-487C-B81A-F725AD139634}"/>
          </ac:spMkLst>
        </pc:spChg>
        <pc:spChg chg="del">
          <ac:chgData name="Rodolfo Duarte Pinto" userId="3c1d2390-f3e2-48ed-a692-c2bca7123a2a" providerId="ADAL" clId="{212B40F6-1099-4233-9C4F-96E9C7AFE71F}" dt="2024-03-04T10:33:37.289" v="399" actId="478"/>
          <ac:spMkLst>
            <pc:docMk/>
            <pc:sldMk cId="3760351237" sldId="26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12B40F6-1099-4233-9C4F-96E9C7AFE71F}" dt="2024-03-04T10:33:38.037" v="400" actId="478"/>
          <ac:spMkLst>
            <pc:docMk/>
            <pc:sldMk cId="3760351237" sldId="261"/>
            <ac:spMk id="12" creationId="{C5E7C0C0-C89F-994D-BD14-2A60617FB614}"/>
          </ac:spMkLst>
        </pc:spChg>
        <pc:spChg chg="mod">
          <ac:chgData name="Rodolfo Duarte Pinto" userId="3c1d2390-f3e2-48ed-a692-c2bca7123a2a" providerId="ADAL" clId="{212B40F6-1099-4233-9C4F-96E9C7AFE71F}" dt="2024-03-04T10:33:53.407" v="417" actId="20577"/>
          <ac:spMkLst>
            <pc:docMk/>
            <pc:sldMk cId="3760351237" sldId="261"/>
            <ac:spMk id="13" creationId="{F9938AB7-1DA9-8D49-A3DD-8599B14062C3}"/>
          </ac:spMkLst>
        </pc:spChg>
        <pc:spChg chg="add mod">
          <ac:chgData name="Rodolfo Duarte Pinto" userId="3c1d2390-f3e2-48ed-a692-c2bca7123a2a" providerId="ADAL" clId="{212B40F6-1099-4233-9C4F-96E9C7AFE71F}" dt="2024-03-04T10:33:44.037" v="416" actId="20577"/>
          <ac:spMkLst>
            <pc:docMk/>
            <pc:sldMk cId="3760351237" sldId="261"/>
            <ac:spMk id="17" creationId="{E29EEDFB-F675-4A10-8406-FC59F2890195}"/>
          </ac:spMkLst>
        </pc:spChg>
        <pc:grpChg chg="add mod">
          <ac:chgData name="Rodolfo Duarte Pinto" userId="3c1d2390-f3e2-48ed-a692-c2bca7123a2a" providerId="ADAL" clId="{212B40F6-1099-4233-9C4F-96E9C7AFE71F}" dt="2024-03-04T10:33:39.157" v="401"/>
          <ac:grpSpMkLst>
            <pc:docMk/>
            <pc:sldMk cId="3760351237" sldId="261"/>
            <ac:grpSpMk id="10" creationId="{875C2D6C-26A1-4A08-98AE-7501C1BC809A}"/>
          </ac:grpSpMkLst>
        </pc:grpChg>
        <pc:picChg chg="del">
          <ac:chgData name="Rodolfo Duarte Pinto" userId="3c1d2390-f3e2-48ed-a692-c2bca7123a2a" providerId="ADAL" clId="{212B40F6-1099-4233-9C4F-96E9C7AFE71F}" dt="2024-03-04T10:33:35.353" v="398" actId="478"/>
          <ac:picMkLst>
            <pc:docMk/>
            <pc:sldMk cId="3760351237" sldId="26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12B40F6-1099-4233-9C4F-96E9C7AFE71F}" dt="2024-03-04T10:33:39.157" v="401"/>
          <ac:picMkLst>
            <pc:docMk/>
            <pc:sldMk cId="3760351237" sldId="261"/>
            <ac:picMk id="15" creationId="{34607F02-60AD-4CD0-A16C-20B17B8F80DF}"/>
          </ac:picMkLst>
        </pc:picChg>
        <pc:cxnChg chg="del">
          <ac:chgData name="Rodolfo Duarte Pinto" userId="3c1d2390-f3e2-48ed-a692-c2bca7123a2a" providerId="ADAL" clId="{212B40F6-1099-4233-9C4F-96E9C7AFE71F}" dt="2024-03-04T10:33:35.353" v="398" actId="478"/>
          <ac:cxnSpMkLst>
            <pc:docMk/>
            <pc:sldMk cId="3760351237" sldId="26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12B40F6-1099-4233-9C4F-96E9C7AFE71F}" dt="2024-03-04T10:33:39.157" v="401"/>
          <ac:cxnSpMkLst>
            <pc:docMk/>
            <pc:sldMk cId="3760351237" sldId="261"/>
            <ac:cxnSpMk id="16" creationId="{903AF87F-A2AB-4CEF-84D9-802CF0E47718}"/>
          </ac:cxnSpMkLst>
        </pc:cxnChg>
      </pc:sldChg>
      <pc:sldChg chg="addSp delSp modSp mod">
        <pc:chgData name="Rodolfo Duarte Pinto" userId="3c1d2390-f3e2-48ed-a692-c2bca7123a2a" providerId="ADAL" clId="{212B40F6-1099-4233-9C4F-96E9C7AFE71F}" dt="2024-03-04T10:35:00.620" v="459" actId="20577"/>
        <pc:sldMkLst>
          <pc:docMk/>
          <pc:sldMk cId="4205997006" sldId="281"/>
        </pc:sldMkLst>
        <pc:spChg chg="del">
          <ac:chgData name="Rodolfo Duarte Pinto" userId="3c1d2390-f3e2-48ed-a692-c2bca7123a2a" providerId="ADAL" clId="{212B40F6-1099-4233-9C4F-96E9C7AFE71F}" dt="2024-03-04T10:34:51.831" v="448" actId="478"/>
          <ac:spMkLst>
            <pc:docMk/>
            <pc:sldMk cId="4205997006" sldId="281"/>
            <ac:spMk id="8" creationId="{15922527-A49F-2041-8D6F-FC25013E6DE9}"/>
          </ac:spMkLst>
        </pc:spChg>
        <pc:spChg chg="del">
          <ac:chgData name="Rodolfo Duarte Pinto" userId="3c1d2390-f3e2-48ed-a692-c2bca7123a2a" providerId="ADAL" clId="{212B40F6-1099-4233-9C4F-96E9C7AFE71F}" dt="2024-03-04T10:34:53.749" v="450" actId="478"/>
          <ac:spMkLst>
            <pc:docMk/>
            <pc:sldMk cId="4205997006" sldId="28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12B40F6-1099-4233-9C4F-96E9C7AFE71F}" dt="2024-03-04T10:34:53.077" v="449" actId="478"/>
          <ac:spMkLst>
            <pc:docMk/>
            <pc:sldMk cId="4205997006" sldId="28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12B40F6-1099-4233-9C4F-96E9C7AFE71F}" dt="2024-03-04T10:34:54.692" v="451"/>
          <ac:spMkLst>
            <pc:docMk/>
            <pc:sldMk cId="4205997006" sldId="281"/>
            <ac:spMk id="14" creationId="{DE50A9E7-09B4-4FF3-A80C-6C1FFFB60DD0}"/>
          </ac:spMkLst>
        </pc:spChg>
        <pc:spChg chg="add mod">
          <ac:chgData name="Rodolfo Duarte Pinto" userId="3c1d2390-f3e2-48ed-a692-c2bca7123a2a" providerId="ADAL" clId="{212B40F6-1099-4233-9C4F-96E9C7AFE71F}" dt="2024-03-04T10:35:00.620" v="459" actId="20577"/>
          <ac:spMkLst>
            <pc:docMk/>
            <pc:sldMk cId="4205997006" sldId="281"/>
            <ac:spMk id="18" creationId="{7876A92C-8CBB-43A0-A95B-0466999FBA14}"/>
          </ac:spMkLst>
        </pc:spChg>
        <pc:grpChg chg="add mod">
          <ac:chgData name="Rodolfo Duarte Pinto" userId="3c1d2390-f3e2-48ed-a692-c2bca7123a2a" providerId="ADAL" clId="{212B40F6-1099-4233-9C4F-96E9C7AFE71F}" dt="2024-03-04T10:34:54.692" v="451"/>
          <ac:grpSpMkLst>
            <pc:docMk/>
            <pc:sldMk cId="4205997006" sldId="281"/>
            <ac:grpSpMk id="15" creationId="{10997688-72CD-4046-AE49-7C6DD2DCF4F4}"/>
          </ac:grpSpMkLst>
        </pc:grpChg>
        <pc:picChg chg="del">
          <ac:chgData name="Rodolfo Duarte Pinto" userId="3c1d2390-f3e2-48ed-a692-c2bca7123a2a" providerId="ADAL" clId="{212B40F6-1099-4233-9C4F-96E9C7AFE71F}" dt="2024-03-04T10:34:51.831" v="448" actId="478"/>
          <ac:picMkLst>
            <pc:docMk/>
            <pc:sldMk cId="4205997006" sldId="28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12B40F6-1099-4233-9C4F-96E9C7AFE71F}" dt="2024-03-04T10:34:54.692" v="451"/>
          <ac:picMkLst>
            <pc:docMk/>
            <pc:sldMk cId="4205997006" sldId="281"/>
            <ac:picMk id="16" creationId="{458C0ED2-465A-4CE9-8156-D76E028F8DF2}"/>
          </ac:picMkLst>
        </pc:picChg>
        <pc:cxnChg chg="del">
          <ac:chgData name="Rodolfo Duarte Pinto" userId="3c1d2390-f3e2-48ed-a692-c2bca7123a2a" providerId="ADAL" clId="{212B40F6-1099-4233-9C4F-96E9C7AFE71F}" dt="2024-03-04T10:34:51.831" v="448" actId="478"/>
          <ac:cxnSpMkLst>
            <pc:docMk/>
            <pc:sldMk cId="4205997006" sldId="28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12B40F6-1099-4233-9C4F-96E9C7AFE71F}" dt="2024-03-04T10:34:54.692" v="451"/>
          <ac:cxnSpMkLst>
            <pc:docMk/>
            <pc:sldMk cId="4205997006" sldId="281"/>
            <ac:cxnSpMk id="17" creationId="{CDE62373-87F2-4B89-86FA-2E201896D6DF}"/>
          </ac:cxnSpMkLst>
        </pc:cxnChg>
      </pc:sldChg>
      <pc:sldChg chg="addSp delSp modSp mod">
        <pc:chgData name="Rodolfo Duarte Pinto" userId="3c1d2390-f3e2-48ed-a692-c2bca7123a2a" providerId="ADAL" clId="{212B40F6-1099-4233-9C4F-96E9C7AFE71F}" dt="2024-03-04T10:33:30.439" v="397" actId="20577"/>
        <pc:sldMkLst>
          <pc:docMk/>
          <pc:sldMk cId="2412800969" sldId="287"/>
        </pc:sldMkLst>
        <pc:spChg chg="del">
          <ac:chgData name="Rodolfo Duarte Pinto" userId="3c1d2390-f3e2-48ed-a692-c2bca7123a2a" providerId="ADAL" clId="{212B40F6-1099-4233-9C4F-96E9C7AFE71F}" dt="2024-03-04T10:33:20.217" v="379" actId="478"/>
          <ac:spMkLst>
            <pc:docMk/>
            <pc:sldMk cId="2412800969" sldId="287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12B40F6-1099-4233-9C4F-96E9C7AFE71F}" dt="2024-03-04T10:33:23.987" v="383"/>
          <ac:spMkLst>
            <pc:docMk/>
            <pc:sldMk cId="2412800969" sldId="287"/>
            <ac:spMk id="9" creationId="{270A7C07-9E53-4D23-9AC4-0F18F4354F31}"/>
          </ac:spMkLst>
        </pc:spChg>
        <pc:spChg chg="del">
          <ac:chgData name="Rodolfo Duarte Pinto" userId="3c1d2390-f3e2-48ed-a692-c2bca7123a2a" providerId="ADAL" clId="{212B40F6-1099-4233-9C4F-96E9C7AFE71F}" dt="2024-03-04T10:33:22.925" v="382" actId="478"/>
          <ac:spMkLst>
            <pc:docMk/>
            <pc:sldMk cId="2412800969" sldId="28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12B40F6-1099-4233-9C4F-96E9C7AFE71F}" dt="2024-03-04T10:33:22.093" v="381" actId="478"/>
          <ac:spMkLst>
            <pc:docMk/>
            <pc:sldMk cId="2412800969" sldId="28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12B40F6-1099-4233-9C4F-96E9C7AFE71F}" dt="2024-03-04T10:33:30.439" v="397" actId="20577"/>
          <ac:spMkLst>
            <pc:docMk/>
            <pc:sldMk cId="2412800969" sldId="287"/>
            <ac:spMk id="17" creationId="{3CD43ACA-8DC3-4D47-9FA0-6DB6A6E850FB}"/>
          </ac:spMkLst>
        </pc:spChg>
        <pc:grpChg chg="add mod">
          <ac:chgData name="Rodolfo Duarte Pinto" userId="3c1d2390-f3e2-48ed-a692-c2bca7123a2a" providerId="ADAL" clId="{212B40F6-1099-4233-9C4F-96E9C7AFE71F}" dt="2024-03-04T10:33:23.987" v="383"/>
          <ac:grpSpMkLst>
            <pc:docMk/>
            <pc:sldMk cId="2412800969" sldId="287"/>
            <ac:grpSpMk id="14" creationId="{FAFAF82B-D9D6-4861-A4A2-D757D1A1E67C}"/>
          </ac:grpSpMkLst>
        </pc:grpChg>
        <pc:picChg chg="del">
          <ac:chgData name="Rodolfo Duarte Pinto" userId="3c1d2390-f3e2-48ed-a692-c2bca7123a2a" providerId="ADAL" clId="{212B40F6-1099-4233-9C4F-96E9C7AFE71F}" dt="2024-03-04T10:33:20.998" v="380" actId="478"/>
          <ac:picMkLst>
            <pc:docMk/>
            <pc:sldMk cId="2412800969" sldId="28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12B40F6-1099-4233-9C4F-96E9C7AFE71F}" dt="2024-03-04T10:33:23.987" v="383"/>
          <ac:picMkLst>
            <pc:docMk/>
            <pc:sldMk cId="2412800969" sldId="287"/>
            <ac:picMk id="15" creationId="{5736E677-CF29-4D43-A2C9-FF7EED675E3E}"/>
          </ac:picMkLst>
        </pc:picChg>
        <pc:cxnChg chg="del">
          <ac:chgData name="Rodolfo Duarte Pinto" userId="3c1d2390-f3e2-48ed-a692-c2bca7123a2a" providerId="ADAL" clId="{212B40F6-1099-4233-9C4F-96E9C7AFE71F}" dt="2024-03-04T10:33:20.217" v="379" actId="478"/>
          <ac:cxnSpMkLst>
            <pc:docMk/>
            <pc:sldMk cId="2412800969" sldId="28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12B40F6-1099-4233-9C4F-96E9C7AFE71F}" dt="2024-03-04T10:33:23.987" v="383"/>
          <ac:cxnSpMkLst>
            <pc:docMk/>
            <pc:sldMk cId="2412800969" sldId="287"/>
            <ac:cxnSpMk id="16" creationId="{BE8C2D48-3E16-455F-95A1-937CC93A8B3D}"/>
          </ac:cxnSpMkLst>
        </pc:cxnChg>
      </pc:sldChg>
      <pc:sldChg chg="addSp delSp modSp mod">
        <pc:chgData name="Rodolfo Duarte Pinto" userId="3c1d2390-f3e2-48ed-a692-c2bca7123a2a" providerId="ADAL" clId="{212B40F6-1099-4233-9C4F-96E9C7AFE71F}" dt="2024-03-04T10:34:46.139" v="447" actId="20577"/>
        <pc:sldMkLst>
          <pc:docMk/>
          <pc:sldMk cId="437127550" sldId="291"/>
        </pc:sldMkLst>
        <pc:spChg chg="del">
          <ac:chgData name="Rodolfo Duarte Pinto" userId="3c1d2390-f3e2-48ed-a692-c2bca7123a2a" providerId="ADAL" clId="{212B40F6-1099-4233-9C4F-96E9C7AFE71F}" dt="2024-03-04T10:34:38.727" v="437" actId="478"/>
          <ac:spMkLst>
            <pc:docMk/>
            <pc:sldMk cId="437127550" sldId="291"/>
            <ac:spMk id="8" creationId="{15922527-A49F-2041-8D6F-FC25013E6DE9}"/>
          </ac:spMkLst>
        </pc:spChg>
        <pc:spChg chg="add mod">
          <ac:chgData name="Rodolfo Duarte Pinto" userId="3c1d2390-f3e2-48ed-a692-c2bca7123a2a" providerId="ADAL" clId="{212B40F6-1099-4233-9C4F-96E9C7AFE71F}" dt="2024-03-04T10:34:42.287" v="440"/>
          <ac:spMkLst>
            <pc:docMk/>
            <pc:sldMk cId="437127550" sldId="291"/>
            <ac:spMk id="9" creationId="{F4CB0534-F284-4EB0-9D10-140248773FA1}"/>
          </ac:spMkLst>
        </pc:spChg>
        <pc:spChg chg="del">
          <ac:chgData name="Rodolfo Duarte Pinto" userId="3c1d2390-f3e2-48ed-a692-c2bca7123a2a" providerId="ADAL" clId="{212B40F6-1099-4233-9C4F-96E9C7AFE71F}" dt="2024-03-04T10:34:41.317" v="439" actId="478"/>
          <ac:spMkLst>
            <pc:docMk/>
            <pc:sldMk cId="437127550" sldId="29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12B40F6-1099-4233-9C4F-96E9C7AFE71F}" dt="2024-03-04T10:34:40.097" v="438" actId="478"/>
          <ac:spMkLst>
            <pc:docMk/>
            <pc:sldMk cId="437127550" sldId="29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12B40F6-1099-4233-9C4F-96E9C7AFE71F}" dt="2024-03-04T10:34:46.139" v="447" actId="20577"/>
          <ac:spMkLst>
            <pc:docMk/>
            <pc:sldMk cId="437127550" sldId="291"/>
            <ac:spMk id="15" creationId="{491405A2-EC70-4083-9290-3C06F68AEBF0}"/>
          </ac:spMkLst>
        </pc:spChg>
        <pc:grpChg chg="add mod">
          <ac:chgData name="Rodolfo Duarte Pinto" userId="3c1d2390-f3e2-48ed-a692-c2bca7123a2a" providerId="ADAL" clId="{212B40F6-1099-4233-9C4F-96E9C7AFE71F}" dt="2024-03-04T10:34:42.287" v="440"/>
          <ac:grpSpMkLst>
            <pc:docMk/>
            <pc:sldMk cId="437127550" sldId="291"/>
            <ac:grpSpMk id="10" creationId="{A8E9D270-3D6F-44E7-B1BA-82829EFF3B57}"/>
          </ac:grpSpMkLst>
        </pc:grpChg>
        <pc:picChg chg="del">
          <ac:chgData name="Rodolfo Duarte Pinto" userId="3c1d2390-f3e2-48ed-a692-c2bca7123a2a" providerId="ADAL" clId="{212B40F6-1099-4233-9C4F-96E9C7AFE71F}" dt="2024-03-04T10:34:38.727" v="437" actId="478"/>
          <ac:picMkLst>
            <pc:docMk/>
            <pc:sldMk cId="437127550" sldId="29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12B40F6-1099-4233-9C4F-96E9C7AFE71F}" dt="2024-03-04T10:34:42.287" v="440"/>
          <ac:picMkLst>
            <pc:docMk/>
            <pc:sldMk cId="437127550" sldId="291"/>
            <ac:picMk id="13" creationId="{EA773155-BED3-4407-BA88-99BBD2B89A39}"/>
          </ac:picMkLst>
        </pc:picChg>
        <pc:cxnChg chg="del">
          <ac:chgData name="Rodolfo Duarte Pinto" userId="3c1d2390-f3e2-48ed-a692-c2bca7123a2a" providerId="ADAL" clId="{212B40F6-1099-4233-9C4F-96E9C7AFE71F}" dt="2024-03-04T10:34:38.727" v="437" actId="478"/>
          <ac:cxnSpMkLst>
            <pc:docMk/>
            <pc:sldMk cId="437127550" sldId="29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12B40F6-1099-4233-9C4F-96E9C7AFE71F}" dt="2024-03-04T10:34:42.287" v="440"/>
          <ac:cxnSpMkLst>
            <pc:docMk/>
            <pc:sldMk cId="437127550" sldId="291"/>
            <ac:cxnSpMk id="14" creationId="{4DB691BA-ABD4-42EF-8E99-4ACAA7B0F95A}"/>
          </ac:cxnSpMkLst>
        </pc:cxnChg>
      </pc:sldChg>
      <pc:sldChg chg="addSp delSp modSp mod">
        <pc:chgData name="Rodolfo Duarte Pinto" userId="3c1d2390-f3e2-48ed-a692-c2bca7123a2a" providerId="ADAL" clId="{212B40F6-1099-4233-9C4F-96E9C7AFE71F}" dt="2024-03-04T10:30:02.819" v="57" actId="20577"/>
        <pc:sldMkLst>
          <pc:docMk/>
          <pc:sldMk cId="3981961955" sldId="296"/>
        </pc:sldMkLst>
        <pc:spChg chg="del">
          <ac:chgData name="Rodolfo Duarte Pinto" userId="3c1d2390-f3e2-48ed-a692-c2bca7123a2a" providerId="ADAL" clId="{212B40F6-1099-4233-9C4F-96E9C7AFE71F}" dt="2024-03-04T10:29:53.278" v="33" actId="478"/>
          <ac:spMkLst>
            <pc:docMk/>
            <pc:sldMk cId="3981961955" sldId="296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212B40F6-1099-4233-9C4F-96E9C7AFE71F}" dt="2024-03-04T10:29:55.744" v="35" actId="478"/>
          <ac:spMkLst>
            <pc:docMk/>
            <pc:sldMk cId="3981961955" sldId="296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12B40F6-1099-4233-9C4F-96E9C7AFE71F}" dt="2024-03-04T10:29:54.793" v="34" actId="478"/>
          <ac:spMkLst>
            <pc:docMk/>
            <pc:sldMk cId="3981961955" sldId="296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12B40F6-1099-4233-9C4F-96E9C7AFE71F}" dt="2024-03-04T10:29:56.748" v="36"/>
          <ac:spMkLst>
            <pc:docMk/>
            <pc:sldMk cId="3981961955" sldId="296"/>
            <ac:spMk id="13" creationId="{A2DBEA97-D1D4-45E1-8417-ABE3F9904916}"/>
          </ac:spMkLst>
        </pc:spChg>
        <pc:spChg chg="add mod">
          <ac:chgData name="Rodolfo Duarte Pinto" userId="3c1d2390-f3e2-48ed-a692-c2bca7123a2a" providerId="ADAL" clId="{212B40F6-1099-4233-9C4F-96E9C7AFE71F}" dt="2024-03-04T10:30:02.819" v="57" actId="20577"/>
          <ac:spMkLst>
            <pc:docMk/>
            <pc:sldMk cId="3981961955" sldId="296"/>
            <ac:spMk id="17" creationId="{9225CC91-0E91-4BFF-A800-6C84E36CE525}"/>
          </ac:spMkLst>
        </pc:spChg>
        <pc:grpChg chg="add mod">
          <ac:chgData name="Rodolfo Duarte Pinto" userId="3c1d2390-f3e2-48ed-a692-c2bca7123a2a" providerId="ADAL" clId="{212B40F6-1099-4233-9C4F-96E9C7AFE71F}" dt="2024-03-04T10:29:56.748" v="36"/>
          <ac:grpSpMkLst>
            <pc:docMk/>
            <pc:sldMk cId="3981961955" sldId="296"/>
            <ac:grpSpMk id="14" creationId="{080187C7-35C5-4710-8FFA-8E715556FF4E}"/>
          </ac:grpSpMkLst>
        </pc:grpChg>
        <pc:picChg chg="del">
          <ac:chgData name="Rodolfo Duarte Pinto" userId="3c1d2390-f3e2-48ed-a692-c2bca7123a2a" providerId="ADAL" clId="{212B40F6-1099-4233-9C4F-96E9C7AFE71F}" dt="2024-03-04T10:29:53.278" v="33" actId="478"/>
          <ac:picMkLst>
            <pc:docMk/>
            <pc:sldMk cId="3981961955" sldId="296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12B40F6-1099-4233-9C4F-96E9C7AFE71F}" dt="2024-03-04T10:29:56.748" v="36"/>
          <ac:picMkLst>
            <pc:docMk/>
            <pc:sldMk cId="3981961955" sldId="296"/>
            <ac:picMk id="15" creationId="{C75D9CC4-AF47-4688-AA8D-CF28C9FB4545}"/>
          </ac:picMkLst>
        </pc:picChg>
        <pc:cxnChg chg="del">
          <ac:chgData name="Rodolfo Duarte Pinto" userId="3c1d2390-f3e2-48ed-a692-c2bca7123a2a" providerId="ADAL" clId="{212B40F6-1099-4233-9C4F-96E9C7AFE71F}" dt="2024-03-04T10:29:53.278" v="33" actId="478"/>
          <ac:cxnSpMkLst>
            <pc:docMk/>
            <pc:sldMk cId="3981961955" sldId="296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12B40F6-1099-4233-9C4F-96E9C7AFE71F}" dt="2024-03-04T10:29:56.748" v="36"/>
          <ac:cxnSpMkLst>
            <pc:docMk/>
            <pc:sldMk cId="3981961955" sldId="296"/>
            <ac:cxnSpMk id="16" creationId="{0AC74182-7C8A-47B5-B791-47C3BD644DC7}"/>
          </ac:cxnSpMkLst>
        </pc:cxnChg>
      </pc:sldChg>
      <pc:sldChg chg="addSp delSp modSp mod">
        <pc:chgData name="Rodolfo Duarte Pinto" userId="3c1d2390-f3e2-48ed-a692-c2bca7123a2a" providerId="ADAL" clId="{212B40F6-1099-4233-9C4F-96E9C7AFE71F}" dt="2024-03-04T10:30:27.548" v="111" actId="20577"/>
        <pc:sldMkLst>
          <pc:docMk/>
          <pc:sldMk cId="2532186241" sldId="297"/>
        </pc:sldMkLst>
        <pc:spChg chg="del">
          <ac:chgData name="Rodolfo Duarte Pinto" userId="3c1d2390-f3e2-48ed-a692-c2bca7123a2a" providerId="ADAL" clId="{212B40F6-1099-4233-9C4F-96E9C7AFE71F}" dt="2024-03-04T10:30:09.660" v="59" actId="478"/>
          <ac:spMkLst>
            <pc:docMk/>
            <pc:sldMk cId="2532186241" sldId="297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12B40F6-1099-4233-9C4F-96E9C7AFE71F}" dt="2024-03-04T10:30:12.508" v="62"/>
          <ac:spMkLst>
            <pc:docMk/>
            <pc:sldMk cId="2532186241" sldId="297"/>
            <ac:spMk id="8" creationId="{7416008A-DB52-4E48-8DDC-A12EF762A263}"/>
          </ac:spMkLst>
        </pc:spChg>
        <pc:spChg chg="del">
          <ac:chgData name="Rodolfo Duarte Pinto" userId="3c1d2390-f3e2-48ed-a692-c2bca7123a2a" providerId="ADAL" clId="{212B40F6-1099-4233-9C4F-96E9C7AFE71F}" dt="2024-03-04T10:30:10.968" v="60" actId="478"/>
          <ac:spMkLst>
            <pc:docMk/>
            <pc:sldMk cId="2532186241" sldId="29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12B40F6-1099-4233-9C4F-96E9C7AFE71F}" dt="2024-03-04T10:30:11.578" v="61" actId="478"/>
          <ac:spMkLst>
            <pc:docMk/>
            <pc:sldMk cId="2532186241" sldId="29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12B40F6-1099-4233-9C4F-96E9C7AFE71F}" dt="2024-03-04T10:30:27.548" v="111" actId="20577"/>
          <ac:spMkLst>
            <pc:docMk/>
            <pc:sldMk cId="2532186241" sldId="297"/>
            <ac:spMk id="15" creationId="{D0CD4565-F968-471D-8AB3-654A4BAC532D}"/>
          </ac:spMkLst>
        </pc:spChg>
        <pc:grpChg chg="add mod">
          <ac:chgData name="Rodolfo Duarte Pinto" userId="3c1d2390-f3e2-48ed-a692-c2bca7123a2a" providerId="ADAL" clId="{212B40F6-1099-4233-9C4F-96E9C7AFE71F}" dt="2024-03-04T10:30:12.508" v="62"/>
          <ac:grpSpMkLst>
            <pc:docMk/>
            <pc:sldMk cId="2532186241" sldId="297"/>
            <ac:grpSpMk id="9" creationId="{FCADDCD9-A249-4A8C-A1B4-E8025EA1F808}"/>
          </ac:grpSpMkLst>
        </pc:grpChg>
        <pc:picChg chg="del">
          <ac:chgData name="Rodolfo Duarte Pinto" userId="3c1d2390-f3e2-48ed-a692-c2bca7123a2a" providerId="ADAL" clId="{212B40F6-1099-4233-9C4F-96E9C7AFE71F}" dt="2024-03-04T10:30:07.568" v="58" actId="478"/>
          <ac:picMkLst>
            <pc:docMk/>
            <pc:sldMk cId="2532186241" sldId="29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12B40F6-1099-4233-9C4F-96E9C7AFE71F}" dt="2024-03-04T10:30:12.508" v="62"/>
          <ac:picMkLst>
            <pc:docMk/>
            <pc:sldMk cId="2532186241" sldId="297"/>
            <ac:picMk id="10" creationId="{9CBBB81E-B5EC-41F2-A365-A3FAF39BAF5F}"/>
          </ac:picMkLst>
        </pc:picChg>
        <pc:cxnChg chg="del">
          <ac:chgData name="Rodolfo Duarte Pinto" userId="3c1d2390-f3e2-48ed-a692-c2bca7123a2a" providerId="ADAL" clId="{212B40F6-1099-4233-9C4F-96E9C7AFE71F}" dt="2024-03-04T10:30:07.568" v="58" actId="478"/>
          <ac:cxnSpMkLst>
            <pc:docMk/>
            <pc:sldMk cId="2532186241" sldId="29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12B40F6-1099-4233-9C4F-96E9C7AFE71F}" dt="2024-03-04T10:30:12.508" v="62"/>
          <ac:cxnSpMkLst>
            <pc:docMk/>
            <pc:sldMk cId="2532186241" sldId="297"/>
            <ac:cxnSpMk id="13" creationId="{EDA645EB-15F1-456F-A557-C5C2AB61D987}"/>
          </ac:cxnSpMkLst>
        </pc:cxnChg>
      </pc:sldChg>
      <pc:sldChg chg="addSp delSp modSp mod">
        <pc:chgData name="Rodolfo Duarte Pinto" userId="3c1d2390-f3e2-48ed-a692-c2bca7123a2a" providerId="ADAL" clId="{212B40F6-1099-4233-9C4F-96E9C7AFE71F}" dt="2024-03-04T10:32:53.014" v="348" actId="20577"/>
        <pc:sldMkLst>
          <pc:docMk/>
          <pc:sldMk cId="1799669470" sldId="298"/>
        </pc:sldMkLst>
        <pc:spChg chg="del">
          <ac:chgData name="Rodolfo Duarte Pinto" userId="3c1d2390-f3e2-48ed-a692-c2bca7123a2a" providerId="ADAL" clId="{212B40F6-1099-4233-9C4F-96E9C7AFE71F}" dt="2024-03-04T10:32:40.777" v="317" actId="478"/>
          <ac:spMkLst>
            <pc:docMk/>
            <pc:sldMk cId="1799669470" sldId="298"/>
            <ac:spMk id="7" creationId="{39E81595-A79D-F647-B868-C8E65BCAF758}"/>
          </ac:spMkLst>
        </pc:spChg>
        <pc:spChg chg="add mod">
          <ac:chgData name="Rodolfo Duarte Pinto" userId="3c1d2390-f3e2-48ed-a692-c2bca7123a2a" providerId="ADAL" clId="{212B40F6-1099-4233-9C4F-96E9C7AFE71F}" dt="2024-03-04T10:32:43.987" v="320"/>
          <ac:spMkLst>
            <pc:docMk/>
            <pc:sldMk cId="1799669470" sldId="298"/>
            <ac:spMk id="9" creationId="{72FECD6F-8C52-431D-AA25-C05EE0F38E63}"/>
          </ac:spMkLst>
        </pc:spChg>
        <pc:spChg chg="del">
          <ac:chgData name="Rodolfo Duarte Pinto" userId="3c1d2390-f3e2-48ed-a692-c2bca7123a2a" providerId="ADAL" clId="{212B40F6-1099-4233-9C4F-96E9C7AFE71F}" dt="2024-03-04T10:32:42.888" v="319" actId="478"/>
          <ac:spMkLst>
            <pc:docMk/>
            <pc:sldMk cId="1799669470" sldId="29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12B40F6-1099-4233-9C4F-96E9C7AFE71F}" dt="2024-03-04T10:32:42.144" v="318" actId="478"/>
          <ac:spMkLst>
            <pc:docMk/>
            <pc:sldMk cId="1799669470" sldId="298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12B40F6-1099-4233-9C4F-96E9C7AFE71F}" dt="2024-03-04T10:32:53.014" v="348" actId="20577"/>
          <ac:spMkLst>
            <pc:docMk/>
            <pc:sldMk cId="1799669470" sldId="298"/>
            <ac:spMk id="15" creationId="{C244D91D-64B4-4416-B24E-986254822388}"/>
          </ac:spMkLst>
        </pc:spChg>
        <pc:grpChg chg="add mod">
          <ac:chgData name="Rodolfo Duarte Pinto" userId="3c1d2390-f3e2-48ed-a692-c2bca7123a2a" providerId="ADAL" clId="{212B40F6-1099-4233-9C4F-96E9C7AFE71F}" dt="2024-03-04T10:32:43.987" v="320"/>
          <ac:grpSpMkLst>
            <pc:docMk/>
            <pc:sldMk cId="1799669470" sldId="298"/>
            <ac:grpSpMk id="10" creationId="{7463E0F8-8E49-434B-9C91-F501E516424E}"/>
          </ac:grpSpMkLst>
        </pc:grpChg>
        <pc:picChg chg="del">
          <ac:chgData name="Rodolfo Duarte Pinto" userId="3c1d2390-f3e2-48ed-a692-c2bca7123a2a" providerId="ADAL" clId="{212B40F6-1099-4233-9C4F-96E9C7AFE71F}" dt="2024-03-04T10:32:40.777" v="317" actId="478"/>
          <ac:picMkLst>
            <pc:docMk/>
            <pc:sldMk cId="1799669470" sldId="29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12B40F6-1099-4233-9C4F-96E9C7AFE71F}" dt="2024-03-04T10:32:43.987" v="320"/>
          <ac:picMkLst>
            <pc:docMk/>
            <pc:sldMk cId="1799669470" sldId="298"/>
            <ac:picMk id="13" creationId="{98354DCE-E382-4305-BFE9-1BA883FD40DF}"/>
          </ac:picMkLst>
        </pc:picChg>
        <pc:cxnChg chg="del">
          <ac:chgData name="Rodolfo Duarte Pinto" userId="3c1d2390-f3e2-48ed-a692-c2bca7123a2a" providerId="ADAL" clId="{212B40F6-1099-4233-9C4F-96E9C7AFE71F}" dt="2024-03-04T10:32:40.777" v="317" actId="478"/>
          <ac:cxnSpMkLst>
            <pc:docMk/>
            <pc:sldMk cId="1799669470" sldId="29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12B40F6-1099-4233-9C4F-96E9C7AFE71F}" dt="2024-03-04T10:32:43.987" v="320"/>
          <ac:cxnSpMkLst>
            <pc:docMk/>
            <pc:sldMk cId="1799669470" sldId="298"/>
            <ac:cxnSpMk id="14" creationId="{DFDB7E45-B43D-42D4-A147-AC016F4DA6CC}"/>
          </ac:cxnSpMkLst>
        </pc:cxnChg>
      </pc:sldChg>
      <pc:sldChg chg="addSp delSp modSp mod">
        <pc:chgData name="Rodolfo Duarte Pinto" userId="3c1d2390-f3e2-48ed-a692-c2bca7123a2a" providerId="ADAL" clId="{212B40F6-1099-4233-9C4F-96E9C7AFE71F}" dt="2024-03-04T10:30:47.305" v="144" actId="20577"/>
        <pc:sldMkLst>
          <pc:docMk/>
          <pc:sldMk cId="3373340899" sldId="307"/>
        </pc:sldMkLst>
        <pc:spChg chg="del">
          <ac:chgData name="Rodolfo Duarte Pinto" userId="3c1d2390-f3e2-48ed-a692-c2bca7123a2a" providerId="ADAL" clId="{212B40F6-1099-4233-9C4F-96E9C7AFE71F}" dt="2024-03-04T10:30:34.678" v="112" actId="478"/>
          <ac:spMkLst>
            <pc:docMk/>
            <pc:sldMk cId="3373340899" sldId="307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212B40F6-1099-4233-9C4F-96E9C7AFE71F}" dt="2024-03-04T10:30:37.315" v="114" actId="478"/>
          <ac:spMkLst>
            <pc:docMk/>
            <pc:sldMk cId="3373340899" sldId="30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12B40F6-1099-4233-9C4F-96E9C7AFE71F}" dt="2024-03-04T10:30:36.068" v="113" actId="478"/>
          <ac:spMkLst>
            <pc:docMk/>
            <pc:sldMk cId="3373340899" sldId="30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12B40F6-1099-4233-9C4F-96E9C7AFE71F}" dt="2024-03-04T10:30:38.288" v="115"/>
          <ac:spMkLst>
            <pc:docMk/>
            <pc:sldMk cId="3373340899" sldId="307"/>
            <ac:spMk id="15" creationId="{889B0380-D6AE-4ED9-84D6-D49DEDAAFD7C}"/>
          </ac:spMkLst>
        </pc:spChg>
        <pc:spChg chg="add mod">
          <ac:chgData name="Rodolfo Duarte Pinto" userId="3c1d2390-f3e2-48ed-a692-c2bca7123a2a" providerId="ADAL" clId="{212B40F6-1099-4233-9C4F-96E9C7AFE71F}" dt="2024-03-04T10:30:47.305" v="144" actId="20577"/>
          <ac:spMkLst>
            <pc:docMk/>
            <pc:sldMk cId="3373340899" sldId="307"/>
            <ac:spMk id="19" creationId="{4FF0747F-CAC0-4F6A-8E9E-7C89D31C8600}"/>
          </ac:spMkLst>
        </pc:spChg>
        <pc:grpChg chg="add mod">
          <ac:chgData name="Rodolfo Duarte Pinto" userId="3c1d2390-f3e2-48ed-a692-c2bca7123a2a" providerId="ADAL" clId="{212B40F6-1099-4233-9C4F-96E9C7AFE71F}" dt="2024-03-04T10:30:38.288" v="115"/>
          <ac:grpSpMkLst>
            <pc:docMk/>
            <pc:sldMk cId="3373340899" sldId="307"/>
            <ac:grpSpMk id="16" creationId="{F7CE09D3-147B-48C6-BFA7-45502877B05A}"/>
          </ac:grpSpMkLst>
        </pc:grpChg>
        <pc:picChg chg="del">
          <ac:chgData name="Rodolfo Duarte Pinto" userId="3c1d2390-f3e2-48ed-a692-c2bca7123a2a" providerId="ADAL" clId="{212B40F6-1099-4233-9C4F-96E9C7AFE71F}" dt="2024-03-04T10:30:34.678" v="112" actId="478"/>
          <ac:picMkLst>
            <pc:docMk/>
            <pc:sldMk cId="3373340899" sldId="30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12B40F6-1099-4233-9C4F-96E9C7AFE71F}" dt="2024-03-04T10:30:38.288" v="115"/>
          <ac:picMkLst>
            <pc:docMk/>
            <pc:sldMk cId="3373340899" sldId="307"/>
            <ac:picMk id="17" creationId="{1115621E-2B01-4ECC-A77F-25BED3420140}"/>
          </ac:picMkLst>
        </pc:picChg>
        <pc:cxnChg chg="del">
          <ac:chgData name="Rodolfo Duarte Pinto" userId="3c1d2390-f3e2-48ed-a692-c2bca7123a2a" providerId="ADAL" clId="{212B40F6-1099-4233-9C4F-96E9C7AFE71F}" dt="2024-03-04T10:30:34.678" v="112" actId="478"/>
          <ac:cxnSpMkLst>
            <pc:docMk/>
            <pc:sldMk cId="3373340899" sldId="30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12B40F6-1099-4233-9C4F-96E9C7AFE71F}" dt="2024-03-04T10:30:38.288" v="115"/>
          <ac:cxnSpMkLst>
            <pc:docMk/>
            <pc:sldMk cId="3373340899" sldId="307"/>
            <ac:cxnSpMk id="18" creationId="{C3518436-A855-436C-A466-8814C6354803}"/>
          </ac:cxnSpMkLst>
        </pc:cxnChg>
      </pc:sldChg>
      <pc:sldChg chg="addSp delSp modSp mod">
        <pc:chgData name="Rodolfo Duarte Pinto" userId="3c1d2390-f3e2-48ed-a692-c2bca7123a2a" providerId="ADAL" clId="{212B40F6-1099-4233-9C4F-96E9C7AFE71F}" dt="2024-03-04T10:31:06.678" v="175" actId="20577"/>
        <pc:sldMkLst>
          <pc:docMk/>
          <pc:sldMk cId="1612585533" sldId="308"/>
        </pc:sldMkLst>
        <pc:spChg chg="del">
          <ac:chgData name="Rodolfo Duarte Pinto" userId="3c1d2390-f3e2-48ed-a692-c2bca7123a2a" providerId="ADAL" clId="{212B40F6-1099-4233-9C4F-96E9C7AFE71F}" dt="2024-03-04T10:30:55.180" v="145" actId="478"/>
          <ac:spMkLst>
            <pc:docMk/>
            <pc:sldMk cId="1612585533" sldId="308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12B40F6-1099-4233-9C4F-96E9C7AFE71F}" dt="2024-03-04T10:30:59.059" v="148"/>
          <ac:spMkLst>
            <pc:docMk/>
            <pc:sldMk cId="1612585533" sldId="308"/>
            <ac:spMk id="9" creationId="{54382774-1D22-4F72-8DD5-6F7A771B3536}"/>
          </ac:spMkLst>
        </pc:spChg>
        <pc:spChg chg="del">
          <ac:chgData name="Rodolfo Duarte Pinto" userId="3c1d2390-f3e2-48ed-a692-c2bca7123a2a" providerId="ADAL" clId="{212B40F6-1099-4233-9C4F-96E9C7AFE71F}" dt="2024-03-04T10:30:57.718" v="147" actId="478"/>
          <ac:spMkLst>
            <pc:docMk/>
            <pc:sldMk cId="1612585533" sldId="30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12B40F6-1099-4233-9C4F-96E9C7AFE71F}" dt="2024-03-04T10:30:56.468" v="146" actId="478"/>
          <ac:spMkLst>
            <pc:docMk/>
            <pc:sldMk cId="1612585533" sldId="308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12B40F6-1099-4233-9C4F-96E9C7AFE71F}" dt="2024-03-04T10:31:06.678" v="175" actId="20577"/>
          <ac:spMkLst>
            <pc:docMk/>
            <pc:sldMk cId="1612585533" sldId="308"/>
            <ac:spMk id="16" creationId="{03E0741A-A5EC-44FE-AB54-83DC6D251847}"/>
          </ac:spMkLst>
        </pc:spChg>
        <pc:grpChg chg="add mod">
          <ac:chgData name="Rodolfo Duarte Pinto" userId="3c1d2390-f3e2-48ed-a692-c2bca7123a2a" providerId="ADAL" clId="{212B40F6-1099-4233-9C4F-96E9C7AFE71F}" dt="2024-03-04T10:30:59.059" v="148"/>
          <ac:grpSpMkLst>
            <pc:docMk/>
            <pc:sldMk cId="1612585533" sldId="308"/>
            <ac:grpSpMk id="10" creationId="{C9FB6A0E-D5AF-426D-99D2-9D0FC25257B9}"/>
          </ac:grpSpMkLst>
        </pc:grpChg>
        <pc:picChg chg="del">
          <ac:chgData name="Rodolfo Duarte Pinto" userId="3c1d2390-f3e2-48ed-a692-c2bca7123a2a" providerId="ADAL" clId="{212B40F6-1099-4233-9C4F-96E9C7AFE71F}" dt="2024-03-04T10:30:55.180" v="145" actId="478"/>
          <ac:picMkLst>
            <pc:docMk/>
            <pc:sldMk cId="1612585533" sldId="30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12B40F6-1099-4233-9C4F-96E9C7AFE71F}" dt="2024-03-04T10:30:59.059" v="148"/>
          <ac:picMkLst>
            <pc:docMk/>
            <pc:sldMk cId="1612585533" sldId="308"/>
            <ac:picMk id="13" creationId="{C3884E52-154D-4488-AE35-557618F7A7B2}"/>
          </ac:picMkLst>
        </pc:picChg>
        <pc:cxnChg chg="del">
          <ac:chgData name="Rodolfo Duarte Pinto" userId="3c1d2390-f3e2-48ed-a692-c2bca7123a2a" providerId="ADAL" clId="{212B40F6-1099-4233-9C4F-96E9C7AFE71F}" dt="2024-03-04T10:30:55.180" v="145" actId="478"/>
          <ac:cxnSpMkLst>
            <pc:docMk/>
            <pc:sldMk cId="1612585533" sldId="30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12B40F6-1099-4233-9C4F-96E9C7AFE71F}" dt="2024-03-04T10:30:59.059" v="148"/>
          <ac:cxnSpMkLst>
            <pc:docMk/>
            <pc:sldMk cId="1612585533" sldId="308"/>
            <ac:cxnSpMk id="15" creationId="{8DF1E320-28A4-4CCE-AFBF-0511EACC1B69}"/>
          </ac:cxnSpMkLst>
        </pc:cxnChg>
      </pc:sldChg>
      <pc:sldChg chg="addSp delSp modSp mod">
        <pc:chgData name="Rodolfo Duarte Pinto" userId="3c1d2390-f3e2-48ed-a692-c2bca7123a2a" providerId="ADAL" clId="{212B40F6-1099-4233-9C4F-96E9C7AFE71F}" dt="2024-03-04T10:31:22.332" v="204" actId="20577"/>
        <pc:sldMkLst>
          <pc:docMk/>
          <pc:sldMk cId="2091545652" sldId="309"/>
        </pc:sldMkLst>
        <pc:spChg chg="del">
          <ac:chgData name="Rodolfo Duarte Pinto" userId="3c1d2390-f3e2-48ed-a692-c2bca7123a2a" providerId="ADAL" clId="{212B40F6-1099-4233-9C4F-96E9C7AFE71F}" dt="2024-03-04T10:31:11.643" v="176" actId="478"/>
          <ac:spMkLst>
            <pc:docMk/>
            <pc:sldMk cId="2091545652" sldId="309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12B40F6-1099-4233-9C4F-96E9C7AFE71F}" dt="2024-03-04T10:31:14.692" v="179"/>
          <ac:spMkLst>
            <pc:docMk/>
            <pc:sldMk cId="2091545652" sldId="309"/>
            <ac:spMk id="9" creationId="{C0D37C98-C950-4BD4-864A-8579BE7A16F5}"/>
          </ac:spMkLst>
        </pc:spChg>
        <pc:spChg chg="del">
          <ac:chgData name="Rodolfo Duarte Pinto" userId="3c1d2390-f3e2-48ed-a692-c2bca7123a2a" providerId="ADAL" clId="{212B40F6-1099-4233-9C4F-96E9C7AFE71F}" dt="2024-03-04T10:31:13.718" v="178" actId="478"/>
          <ac:spMkLst>
            <pc:docMk/>
            <pc:sldMk cId="2091545652" sldId="309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12B40F6-1099-4233-9C4F-96E9C7AFE71F}" dt="2024-03-04T10:31:12.893" v="177" actId="478"/>
          <ac:spMkLst>
            <pc:docMk/>
            <pc:sldMk cId="2091545652" sldId="309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12B40F6-1099-4233-9C4F-96E9C7AFE71F}" dt="2024-03-04T10:31:22.332" v="204" actId="20577"/>
          <ac:spMkLst>
            <pc:docMk/>
            <pc:sldMk cId="2091545652" sldId="309"/>
            <ac:spMk id="16" creationId="{346B33C9-3DF3-4E26-AB51-5D85A35ACD05}"/>
          </ac:spMkLst>
        </pc:spChg>
        <pc:grpChg chg="add mod">
          <ac:chgData name="Rodolfo Duarte Pinto" userId="3c1d2390-f3e2-48ed-a692-c2bca7123a2a" providerId="ADAL" clId="{212B40F6-1099-4233-9C4F-96E9C7AFE71F}" dt="2024-03-04T10:31:14.692" v="179"/>
          <ac:grpSpMkLst>
            <pc:docMk/>
            <pc:sldMk cId="2091545652" sldId="309"/>
            <ac:grpSpMk id="10" creationId="{86875EE2-BE4A-4CC2-AFF1-56C3E6E2BF09}"/>
          </ac:grpSpMkLst>
        </pc:grpChg>
        <pc:picChg chg="del">
          <ac:chgData name="Rodolfo Duarte Pinto" userId="3c1d2390-f3e2-48ed-a692-c2bca7123a2a" providerId="ADAL" clId="{212B40F6-1099-4233-9C4F-96E9C7AFE71F}" dt="2024-03-04T10:31:11.643" v="176" actId="478"/>
          <ac:picMkLst>
            <pc:docMk/>
            <pc:sldMk cId="2091545652" sldId="309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12B40F6-1099-4233-9C4F-96E9C7AFE71F}" dt="2024-03-04T10:31:14.692" v="179"/>
          <ac:picMkLst>
            <pc:docMk/>
            <pc:sldMk cId="2091545652" sldId="309"/>
            <ac:picMk id="13" creationId="{BFB16842-F14F-44DF-B5FD-3BE1E256122B}"/>
          </ac:picMkLst>
        </pc:picChg>
        <pc:cxnChg chg="del">
          <ac:chgData name="Rodolfo Duarte Pinto" userId="3c1d2390-f3e2-48ed-a692-c2bca7123a2a" providerId="ADAL" clId="{212B40F6-1099-4233-9C4F-96E9C7AFE71F}" dt="2024-03-04T10:31:11.643" v="176" actId="478"/>
          <ac:cxnSpMkLst>
            <pc:docMk/>
            <pc:sldMk cId="2091545652" sldId="309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12B40F6-1099-4233-9C4F-96E9C7AFE71F}" dt="2024-03-04T10:31:14.692" v="179"/>
          <ac:cxnSpMkLst>
            <pc:docMk/>
            <pc:sldMk cId="2091545652" sldId="309"/>
            <ac:cxnSpMk id="15" creationId="{E041B4FB-6871-45F5-919B-09E0597E8EBB}"/>
          </ac:cxnSpMkLst>
        </pc:cxnChg>
      </pc:sldChg>
      <pc:sldChg chg="addSp delSp modSp mod">
        <pc:chgData name="Rodolfo Duarte Pinto" userId="3c1d2390-f3e2-48ed-a692-c2bca7123a2a" providerId="ADAL" clId="{212B40F6-1099-4233-9C4F-96E9C7AFE71F}" dt="2024-03-04T10:31:43.440" v="239" actId="20577"/>
        <pc:sldMkLst>
          <pc:docMk/>
          <pc:sldMk cId="1839474946" sldId="310"/>
        </pc:sldMkLst>
        <pc:spChg chg="del">
          <ac:chgData name="Rodolfo Duarte Pinto" userId="3c1d2390-f3e2-48ed-a692-c2bca7123a2a" providerId="ADAL" clId="{212B40F6-1099-4233-9C4F-96E9C7AFE71F}" dt="2024-03-04T10:31:31.078" v="205" actId="478"/>
          <ac:spMkLst>
            <pc:docMk/>
            <pc:sldMk cId="1839474946" sldId="310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12B40F6-1099-4233-9C4F-96E9C7AFE71F}" dt="2024-03-04T10:31:34.322" v="208"/>
          <ac:spMkLst>
            <pc:docMk/>
            <pc:sldMk cId="1839474946" sldId="310"/>
            <ac:spMk id="9" creationId="{F15B921A-89B8-48DD-AEC5-3753D2055BB6}"/>
          </ac:spMkLst>
        </pc:spChg>
        <pc:spChg chg="del">
          <ac:chgData name="Rodolfo Duarte Pinto" userId="3c1d2390-f3e2-48ed-a692-c2bca7123a2a" providerId="ADAL" clId="{212B40F6-1099-4233-9C4F-96E9C7AFE71F}" dt="2024-03-04T10:31:33.290" v="207" actId="478"/>
          <ac:spMkLst>
            <pc:docMk/>
            <pc:sldMk cId="1839474946" sldId="310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12B40F6-1099-4233-9C4F-96E9C7AFE71F}" dt="2024-03-04T10:31:32.308" v="206" actId="478"/>
          <ac:spMkLst>
            <pc:docMk/>
            <pc:sldMk cId="1839474946" sldId="310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12B40F6-1099-4233-9C4F-96E9C7AFE71F}" dt="2024-03-04T10:31:43.440" v="239" actId="20577"/>
          <ac:spMkLst>
            <pc:docMk/>
            <pc:sldMk cId="1839474946" sldId="310"/>
            <ac:spMk id="16" creationId="{43A8002D-354E-44FA-8103-4023D64A6512}"/>
          </ac:spMkLst>
        </pc:spChg>
        <pc:grpChg chg="add mod">
          <ac:chgData name="Rodolfo Duarte Pinto" userId="3c1d2390-f3e2-48ed-a692-c2bca7123a2a" providerId="ADAL" clId="{212B40F6-1099-4233-9C4F-96E9C7AFE71F}" dt="2024-03-04T10:31:34.322" v="208"/>
          <ac:grpSpMkLst>
            <pc:docMk/>
            <pc:sldMk cId="1839474946" sldId="310"/>
            <ac:grpSpMk id="10" creationId="{9CE3C296-54F0-4E1F-8938-72969965F006}"/>
          </ac:grpSpMkLst>
        </pc:grpChg>
        <pc:picChg chg="del">
          <ac:chgData name="Rodolfo Duarte Pinto" userId="3c1d2390-f3e2-48ed-a692-c2bca7123a2a" providerId="ADAL" clId="{212B40F6-1099-4233-9C4F-96E9C7AFE71F}" dt="2024-03-04T10:31:31.078" v="205" actId="478"/>
          <ac:picMkLst>
            <pc:docMk/>
            <pc:sldMk cId="1839474946" sldId="310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12B40F6-1099-4233-9C4F-96E9C7AFE71F}" dt="2024-03-04T10:31:34.322" v="208"/>
          <ac:picMkLst>
            <pc:docMk/>
            <pc:sldMk cId="1839474946" sldId="310"/>
            <ac:picMk id="13" creationId="{51F7D34E-30FC-4D40-B281-1B1FF962D7D5}"/>
          </ac:picMkLst>
        </pc:picChg>
        <pc:cxnChg chg="del">
          <ac:chgData name="Rodolfo Duarte Pinto" userId="3c1d2390-f3e2-48ed-a692-c2bca7123a2a" providerId="ADAL" clId="{212B40F6-1099-4233-9C4F-96E9C7AFE71F}" dt="2024-03-04T10:31:31.078" v="205" actId="478"/>
          <ac:cxnSpMkLst>
            <pc:docMk/>
            <pc:sldMk cId="1839474946" sldId="310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12B40F6-1099-4233-9C4F-96E9C7AFE71F}" dt="2024-03-04T10:31:34.322" v="208"/>
          <ac:cxnSpMkLst>
            <pc:docMk/>
            <pc:sldMk cId="1839474946" sldId="310"/>
            <ac:cxnSpMk id="15" creationId="{92E626F5-42CF-4C2A-A52C-FDDB849F8431}"/>
          </ac:cxnSpMkLst>
        </pc:cxnChg>
      </pc:sldChg>
      <pc:sldChg chg="addSp delSp modSp mod">
        <pc:chgData name="Rodolfo Duarte Pinto" userId="3c1d2390-f3e2-48ed-a692-c2bca7123a2a" providerId="ADAL" clId="{212B40F6-1099-4233-9C4F-96E9C7AFE71F}" dt="2024-03-04T10:32:05.091" v="279" actId="20577"/>
        <pc:sldMkLst>
          <pc:docMk/>
          <pc:sldMk cId="2370717298" sldId="311"/>
        </pc:sldMkLst>
        <pc:spChg chg="del">
          <ac:chgData name="Rodolfo Duarte Pinto" userId="3c1d2390-f3e2-48ed-a692-c2bca7123a2a" providerId="ADAL" clId="{212B40F6-1099-4233-9C4F-96E9C7AFE71F}" dt="2024-03-04T10:31:51.738" v="241" actId="478"/>
          <ac:spMkLst>
            <pc:docMk/>
            <pc:sldMk cId="2370717298" sldId="311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12B40F6-1099-4233-9C4F-96E9C7AFE71F}" dt="2024-03-04T10:31:54.878" v="244"/>
          <ac:spMkLst>
            <pc:docMk/>
            <pc:sldMk cId="2370717298" sldId="311"/>
            <ac:spMk id="9" creationId="{445BBB34-0CF0-4E0D-9776-084A642ED47C}"/>
          </ac:spMkLst>
        </pc:spChg>
        <pc:spChg chg="del">
          <ac:chgData name="Rodolfo Duarte Pinto" userId="3c1d2390-f3e2-48ed-a692-c2bca7123a2a" providerId="ADAL" clId="{212B40F6-1099-4233-9C4F-96E9C7AFE71F}" dt="2024-03-04T10:31:53.022" v="242" actId="478"/>
          <ac:spMkLst>
            <pc:docMk/>
            <pc:sldMk cId="2370717298" sldId="31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12B40F6-1099-4233-9C4F-96E9C7AFE71F}" dt="2024-03-04T10:31:53.900" v="243" actId="478"/>
          <ac:spMkLst>
            <pc:docMk/>
            <pc:sldMk cId="2370717298" sldId="31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12B40F6-1099-4233-9C4F-96E9C7AFE71F}" dt="2024-03-04T10:32:05.091" v="279" actId="20577"/>
          <ac:spMkLst>
            <pc:docMk/>
            <pc:sldMk cId="2370717298" sldId="311"/>
            <ac:spMk id="16" creationId="{C857037D-5FD7-4B0E-A880-E8BB55EA43AA}"/>
          </ac:spMkLst>
        </pc:spChg>
        <pc:grpChg chg="add mod">
          <ac:chgData name="Rodolfo Duarte Pinto" userId="3c1d2390-f3e2-48ed-a692-c2bca7123a2a" providerId="ADAL" clId="{212B40F6-1099-4233-9C4F-96E9C7AFE71F}" dt="2024-03-04T10:31:54.878" v="244"/>
          <ac:grpSpMkLst>
            <pc:docMk/>
            <pc:sldMk cId="2370717298" sldId="311"/>
            <ac:grpSpMk id="10" creationId="{0482930F-6A4F-43AE-9111-D31E6394D40E}"/>
          </ac:grpSpMkLst>
        </pc:grpChg>
        <pc:picChg chg="del">
          <ac:chgData name="Rodolfo Duarte Pinto" userId="3c1d2390-f3e2-48ed-a692-c2bca7123a2a" providerId="ADAL" clId="{212B40F6-1099-4233-9C4F-96E9C7AFE71F}" dt="2024-03-04T10:31:50.138" v="240" actId="478"/>
          <ac:picMkLst>
            <pc:docMk/>
            <pc:sldMk cId="2370717298" sldId="31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12B40F6-1099-4233-9C4F-96E9C7AFE71F}" dt="2024-03-04T10:31:54.878" v="244"/>
          <ac:picMkLst>
            <pc:docMk/>
            <pc:sldMk cId="2370717298" sldId="311"/>
            <ac:picMk id="13" creationId="{FDFD2D5B-CF42-416C-96E5-0E0A76AFE8C1}"/>
          </ac:picMkLst>
        </pc:picChg>
        <pc:cxnChg chg="del">
          <ac:chgData name="Rodolfo Duarte Pinto" userId="3c1d2390-f3e2-48ed-a692-c2bca7123a2a" providerId="ADAL" clId="{212B40F6-1099-4233-9C4F-96E9C7AFE71F}" dt="2024-03-04T10:31:50.138" v="240" actId="478"/>
          <ac:cxnSpMkLst>
            <pc:docMk/>
            <pc:sldMk cId="2370717298" sldId="31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12B40F6-1099-4233-9C4F-96E9C7AFE71F}" dt="2024-03-04T10:31:54.878" v="244"/>
          <ac:cxnSpMkLst>
            <pc:docMk/>
            <pc:sldMk cId="2370717298" sldId="311"/>
            <ac:cxnSpMk id="15" creationId="{F6D4A7FA-7EC3-4307-BA47-F15DACFC3C2D}"/>
          </ac:cxnSpMkLst>
        </pc:cxnChg>
      </pc:sldChg>
      <pc:sldChg chg="addSp delSp modSp mod">
        <pc:chgData name="Rodolfo Duarte Pinto" userId="3c1d2390-f3e2-48ed-a692-c2bca7123a2a" providerId="ADAL" clId="{212B40F6-1099-4233-9C4F-96E9C7AFE71F}" dt="2024-03-04T10:32:33.012" v="316" actId="5793"/>
        <pc:sldMkLst>
          <pc:docMk/>
          <pc:sldMk cId="379113808" sldId="312"/>
        </pc:sldMkLst>
        <pc:spChg chg="add del">
          <ac:chgData name="Rodolfo Duarte Pinto" userId="3c1d2390-f3e2-48ed-a692-c2bca7123a2a" providerId="ADAL" clId="{212B40F6-1099-4233-9C4F-96E9C7AFE71F}" dt="2024-03-04T10:32:23.409" v="288" actId="478"/>
          <ac:spMkLst>
            <pc:docMk/>
            <pc:sldMk cId="379113808" sldId="312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12B40F6-1099-4233-9C4F-96E9C7AFE71F}" dt="2024-03-04T10:32:25.439" v="292"/>
          <ac:spMkLst>
            <pc:docMk/>
            <pc:sldMk cId="379113808" sldId="312"/>
            <ac:spMk id="9" creationId="{AC97C400-A2BA-4671-86B3-9EBB4CF9AC97}"/>
          </ac:spMkLst>
        </pc:spChg>
        <pc:spChg chg="add del">
          <ac:chgData name="Rodolfo Duarte Pinto" userId="3c1d2390-f3e2-48ed-a692-c2bca7123a2a" providerId="ADAL" clId="{212B40F6-1099-4233-9C4F-96E9C7AFE71F}" dt="2024-03-04T10:32:24.368" v="290" actId="478"/>
          <ac:spMkLst>
            <pc:docMk/>
            <pc:sldMk cId="379113808" sldId="312"/>
            <ac:spMk id="11" creationId="{A4BF32E4-7D7E-0B4A-950F-55A789E5B9D4}"/>
          </ac:spMkLst>
        </pc:spChg>
        <pc:spChg chg="add del">
          <ac:chgData name="Rodolfo Duarte Pinto" userId="3c1d2390-f3e2-48ed-a692-c2bca7123a2a" providerId="ADAL" clId="{212B40F6-1099-4233-9C4F-96E9C7AFE71F}" dt="2024-03-04T10:32:24.858" v="291" actId="478"/>
          <ac:spMkLst>
            <pc:docMk/>
            <pc:sldMk cId="379113808" sldId="312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12B40F6-1099-4233-9C4F-96E9C7AFE71F}" dt="2024-03-04T10:32:33.012" v="316" actId="5793"/>
          <ac:spMkLst>
            <pc:docMk/>
            <pc:sldMk cId="379113808" sldId="312"/>
            <ac:spMk id="16" creationId="{9BF997BE-9CAB-4B57-A1A0-7F3E30055B3D}"/>
          </ac:spMkLst>
        </pc:spChg>
        <pc:grpChg chg="add mod">
          <ac:chgData name="Rodolfo Duarte Pinto" userId="3c1d2390-f3e2-48ed-a692-c2bca7123a2a" providerId="ADAL" clId="{212B40F6-1099-4233-9C4F-96E9C7AFE71F}" dt="2024-03-04T10:32:25.439" v="292"/>
          <ac:grpSpMkLst>
            <pc:docMk/>
            <pc:sldMk cId="379113808" sldId="312"/>
            <ac:grpSpMk id="10" creationId="{86146827-AEEB-41F3-9640-C188FBE4FFD0}"/>
          </ac:grpSpMkLst>
        </pc:grpChg>
        <pc:picChg chg="add del">
          <ac:chgData name="Rodolfo Duarte Pinto" userId="3c1d2390-f3e2-48ed-a692-c2bca7123a2a" providerId="ADAL" clId="{212B40F6-1099-4233-9C4F-96E9C7AFE71F}" dt="2024-03-04T10:32:23.898" v="289" actId="478"/>
          <ac:picMkLst>
            <pc:docMk/>
            <pc:sldMk cId="379113808" sldId="312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12B40F6-1099-4233-9C4F-96E9C7AFE71F}" dt="2024-03-04T10:32:25.439" v="292"/>
          <ac:picMkLst>
            <pc:docMk/>
            <pc:sldMk cId="379113808" sldId="312"/>
            <ac:picMk id="13" creationId="{329BD3AF-F12F-46CD-9D44-D08C696A57BA}"/>
          </ac:picMkLst>
        </pc:picChg>
        <pc:cxnChg chg="add del">
          <ac:chgData name="Rodolfo Duarte Pinto" userId="3c1d2390-f3e2-48ed-a692-c2bca7123a2a" providerId="ADAL" clId="{212B40F6-1099-4233-9C4F-96E9C7AFE71F}" dt="2024-03-04T10:32:23.409" v="288" actId="478"/>
          <ac:cxnSpMkLst>
            <pc:docMk/>
            <pc:sldMk cId="379113808" sldId="312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12B40F6-1099-4233-9C4F-96E9C7AFE71F}" dt="2024-03-04T10:32:25.439" v="292"/>
          <ac:cxnSpMkLst>
            <pc:docMk/>
            <pc:sldMk cId="379113808" sldId="312"/>
            <ac:cxnSpMk id="15" creationId="{1E807432-23F9-4A39-9C2A-581B6991B471}"/>
          </ac:cxnSpMkLst>
        </pc:cxnChg>
      </pc:sldChg>
      <pc:sldChg chg="addSp delSp modSp mod">
        <pc:chgData name="Rodolfo Duarte Pinto" userId="3c1d2390-f3e2-48ed-a692-c2bca7123a2a" providerId="ADAL" clId="{212B40F6-1099-4233-9C4F-96E9C7AFE71F}" dt="2024-03-04T10:33:11.237" v="378" actId="20577"/>
        <pc:sldMkLst>
          <pc:docMk/>
          <pc:sldMk cId="361456437" sldId="313"/>
        </pc:sldMkLst>
        <pc:spChg chg="del">
          <ac:chgData name="Rodolfo Duarte Pinto" userId="3c1d2390-f3e2-48ed-a692-c2bca7123a2a" providerId="ADAL" clId="{212B40F6-1099-4233-9C4F-96E9C7AFE71F}" dt="2024-03-04T10:33:00.582" v="349" actId="478"/>
          <ac:spMkLst>
            <pc:docMk/>
            <pc:sldMk cId="361456437" sldId="313"/>
            <ac:spMk id="7" creationId="{39E81595-A79D-F647-B868-C8E65BCAF758}"/>
          </ac:spMkLst>
        </pc:spChg>
        <pc:spChg chg="add mod">
          <ac:chgData name="Rodolfo Duarte Pinto" userId="3c1d2390-f3e2-48ed-a692-c2bca7123a2a" providerId="ADAL" clId="{212B40F6-1099-4233-9C4F-96E9C7AFE71F}" dt="2024-03-04T10:33:04.377" v="352"/>
          <ac:spMkLst>
            <pc:docMk/>
            <pc:sldMk cId="361456437" sldId="313"/>
            <ac:spMk id="9" creationId="{0438AB13-0FC8-4CE2-AD27-49AAA174597F}"/>
          </ac:spMkLst>
        </pc:spChg>
        <pc:spChg chg="del">
          <ac:chgData name="Rodolfo Duarte Pinto" userId="3c1d2390-f3e2-48ed-a692-c2bca7123a2a" providerId="ADAL" clId="{212B40F6-1099-4233-9C4F-96E9C7AFE71F}" dt="2024-03-04T10:33:03.288" v="351" actId="478"/>
          <ac:spMkLst>
            <pc:docMk/>
            <pc:sldMk cId="361456437" sldId="313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12B40F6-1099-4233-9C4F-96E9C7AFE71F}" dt="2024-03-04T10:33:02.167" v="350" actId="478"/>
          <ac:spMkLst>
            <pc:docMk/>
            <pc:sldMk cId="361456437" sldId="313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12B40F6-1099-4233-9C4F-96E9C7AFE71F}" dt="2024-03-04T10:33:11.237" v="378" actId="20577"/>
          <ac:spMkLst>
            <pc:docMk/>
            <pc:sldMk cId="361456437" sldId="313"/>
            <ac:spMk id="16" creationId="{BDE08D6E-A63C-493E-BA02-61AF88017E3C}"/>
          </ac:spMkLst>
        </pc:spChg>
        <pc:grpChg chg="add mod">
          <ac:chgData name="Rodolfo Duarte Pinto" userId="3c1d2390-f3e2-48ed-a692-c2bca7123a2a" providerId="ADAL" clId="{212B40F6-1099-4233-9C4F-96E9C7AFE71F}" dt="2024-03-04T10:33:04.377" v="352"/>
          <ac:grpSpMkLst>
            <pc:docMk/>
            <pc:sldMk cId="361456437" sldId="313"/>
            <ac:grpSpMk id="10" creationId="{53A0EF5B-1A7F-4BD4-BDF3-8FDCD775D614}"/>
          </ac:grpSpMkLst>
        </pc:grpChg>
        <pc:picChg chg="del">
          <ac:chgData name="Rodolfo Duarte Pinto" userId="3c1d2390-f3e2-48ed-a692-c2bca7123a2a" providerId="ADAL" clId="{212B40F6-1099-4233-9C4F-96E9C7AFE71F}" dt="2024-03-04T10:33:00.582" v="349" actId="478"/>
          <ac:picMkLst>
            <pc:docMk/>
            <pc:sldMk cId="361456437" sldId="313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12B40F6-1099-4233-9C4F-96E9C7AFE71F}" dt="2024-03-04T10:33:04.377" v="352"/>
          <ac:picMkLst>
            <pc:docMk/>
            <pc:sldMk cId="361456437" sldId="313"/>
            <ac:picMk id="13" creationId="{A22ADDF5-6ECD-440A-B67B-0BAE32B3620F}"/>
          </ac:picMkLst>
        </pc:picChg>
        <pc:cxnChg chg="del">
          <ac:chgData name="Rodolfo Duarte Pinto" userId="3c1d2390-f3e2-48ed-a692-c2bca7123a2a" providerId="ADAL" clId="{212B40F6-1099-4233-9C4F-96E9C7AFE71F}" dt="2024-03-04T10:33:00.582" v="349" actId="478"/>
          <ac:cxnSpMkLst>
            <pc:docMk/>
            <pc:sldMk cId="361456437" sldId="313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12B40F6-1099-4233-9C4F-96E9C7AFE71F}" dt="2024-03-04T10:33:04.377" v="352"/>
          <ac:cxnSpMkLst>
            <pc:docMk/>
            <pc:sldMk cId="361456437" sldId="313"/>
            <ac:cxnSpMk id="14" creationId="{DA34EC55-037F-4087-91CA-6EDF22CD8CD9}"/>
          </ac:cxnSpMkLst>
        </pc:cxnChg>
      </pc:sldChg>
      <pc:sldChg chg="addSp delSp modSp mod">
        <pc:chgData name="Rodolfo Duarte Pinto" userId="3c1d2390-f3e2-48ed-a692-c2bca7123a2a" providerId="ADAL" clId="{212B40F6-1099-4233-9C4F-96E9C7AFE71F}" dt="2024-03-04T10:34:18.647" v="436" actId="20577"/>
        <pc:sldMkLst>
          <pc:docMk/>
          <pc:sldMk cId="2837461154" sldId="314"/>
        </pc:sldMkLst>
        <pc:spChg chg="del">
          <ac:chgData name="Rodolfo Duarte Pinto" userId="3c1d2390-f3e2-48ed-a692-c2bca7123a2a" providerId="ADAL" clId="{212B40F6-1099-4233-9C4F-96E9C7AFE71F}" dt="2024-03-04T10:34:08.386" v="418" actId="478"/>
          <ac:spMkLst>
            <pc:docMk/>
            <pc:sldMk cId="2837461154" sldId="314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212B40F6-1099-4233-9C4F-96E9C7AFE71F}" dt="2024-03-04T10:34:11.667" v="420" actId="478"/>
          <ac:spMkLst>
            <pc:docMk/>
            <pc:sldMk cId="2837461154" sldId="314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12B40F6-1099-4233-9C4F-96E9C7AFE71F}" dt="2024-03-04T10:34:09.970" v="419" actId="478"/>
          <ac:spMkLst>
            <pc:docMk/>
            <pc:sldMk cId="2837461154" sldId="314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12B40F6-1099-4233-9C4F-96E9C7AFE71F}" dt="2024-03-04T10:34:13.237" v="421"/>
          <ac:spMkLst>
            <pc:docMk/>
            <pc:sldMk cId="2837461154" sldId="314"/>
            <ac:spMk id="17" creationId="{36B06A67-50FF-4587-A283-5B1B4EB6490D}"/>
          </ac:spMkLst>
        </pc:spChg>
        <pc:spChg chg="add mod">
          <ac:chgData name="Rodolfo Duarte Pinto" userId="3c1d2390-f3e2-48ed-a692-c2bca7123a2a" providerId="ADAL" clId="{212B40F6-1099-4233-9C4F-96E9C7AFE71F}" dt="2024-03-04T10:34:18.647" v="436" actId="20577"/>
          <ac:spMkLst>
            <pc:docMk/>
            <pc:sldMk cId="2837461154" sldId="314"/>
            <ac:spMk id="21" creationId="{9F1B60A2-C553-41BC-93CE-9AC6728E64FE}"/>
          </ac:spMkLst>
        </pc:spChg>
        <pc:grpChg chg="add mod">
          <ac:chgData name="Rodolfo Duarte Pinto" userId="3c1d2390-f3e2-48ed-a692-c2bca7123a2a" providerId="ADAL" clId="{212B40F6-1099-4233-9C4F-96E9C7AFE71F}" dt="2024-03-04T10:34:13.237" v="421"/>
          <ac:grpSpMkLst>
            <pc:docMk/>
            <pc:sldMk cId="2837461154" sldId="314"/>
            <ac:grpSpMk id="18" creationId="{0A1195AE-250D-408D-8761-45399E52F75A}"/>
          </ac:grpSpMkLst>
        </pc:grpChg>
        <pc:picChg chg="del">
          <ac:chgData name="Rodolfo Duarte Pinto" userId="3c1d2390-f3e2-48ed-a692-c2bca7123a2a" providerId="ADAL" clId="{212B40F6-1099-4233-9C4F-96E9C7AFE71F}" dt="2024-03-04T10:34:08.386" v="418" actId="478"/>
          <ac:picMkLst>
            <pc:docMk/>
            <pc:sldMk cId="2837461154" sldId="314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12B40F6-1099-4233-9C4F-96E9C7AFE71F}" dt="2024-03-04T10:34:13.237" v="421"/>
          <ac:picMkLst>
            <pc:docMk/>
            <pc:sldMk cId="2837461154" sldId="314"/>
            <ac:picMk id="19" creationId="{1B76436B-2CEB-447A-8F83-241825C34AB8}"/>
          </ac:picMkLst>
        </pc:picChg>
        <pc:cxnChg chg="del">
          <ac:chgData name="Rodolfo Duarte Pinto" userId="3c1d2390-f3e2-48ed-a692-c2bca7123a2a" providerId="ADAL" clId="{212B40F6-1099-4233-9C4F-96E9C7AFE71F}" dt="2024-03-04T10:34:08.386" v="418" actId="478"/>
          <ac:cxnSpMkLst>
            <pc:docMk/>
            <pc:sldMk cId="2837461154" sldId="314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12B40F6-1099-4233-9C4F-96E9C7AFE71F}" dt="2024-03-04T10:34:13.237" v="421"/>
          <ac:cxnSpMkLst>
            <pc:docMk/>
            <pc:sldMk cId="2837461154" sldId="314"/>
            <ac:cxnSpMk id="20" creationId="{60588D71-9E39-4F71-9756-95310528DEBC}"/>
          </ac:cxnSpMkLst>
        </pc:cxnChg>
      </pc:sldChg>
      <pc:sldChg chg="add ord">
        <pc:chgData name="Rodolfo Duarte Pinto" userId="3c1d2390-f3e2-48ed-a692-c2bca7123a2a" providerId="ADAL" clId="{212B40F6-1099-4233-9C4F-96E9C7AFE71F}" dt="2024-03-04T10:29:07.658" v="2"/>
        <pc:sldMkLst>
          <pc:docMk/>
          <pc:sldMk cId="1025605203" sldId="315"/>
        </pc:sldMkLst>
      </pc:sldChg>
      <pc:sldChg chg="modSp add mod ord">
        <pc:chgData name="Rodolfo Duarte Pinto" userId="3c1d2390-f3e2-48ed-a692-c2bca7123a2a" providerId="ADAL" clId="{212B40F6-1099-4233-9C4F-96E9C7AFE71F}" dt="2024-03-04T10:29:20.400" v="26" actId="20577"/>
        <pc:sldMkLst>
          <pc:docMk/>
          <pc:sldMk cId="2066313971" sldId="316"/>
        </pc:sldMkLst>
        <pc:spChg chg="mod">
          <ac:chgData name="Rodolfo Duarte Pinto" userId="3c1d2390-f3e2-48ed-a692-c2bca7123a2a" providerId="ADAL" clId="{212B40F6-1099-4233-9C4F-96E9C7AFE71F}" dt="2024-03-04T10:29:20.400" v="26" actId="20577"/>
          <ac:spMkLst>
            <pc:docMk/>
            <pc:sldMk cId="2066313971" sldId="316"/>
            <ac:spMk id="13" creationId="{4FAA28DA-9CDF-124F-B4FF-EC7705BE7F0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72A7C-F2F1-E042-AA52-557E9DFDC08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E48229-1FEE-6E46-9F74-4BAE0498CF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9504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sa/3.0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r>
              <a:rPr lang="pt-PT" sz="1200" dirty="0"/>
              <a:t> A imagem está licenciada ao abrigo da </a:t>
            </a:r>
            <a:r>
              <a:rPr lang="pt-PT" sz="1200" dirty="0">
                <a:hlinkClick r:id="rId3" tooltip="https://creativecommons.org/licenses/by-sa/3.0/"/>
              </a:rPr>
              <a:t>CC BY-SA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6478594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r>
              <a:rPr lang="pt-PT" sz="1200" dirty="0"/>
              <a:t> A imagem está licenciada ao abrigo da </a:t>
            </a:r>
            <a:r>
              <a:rPr lang="pt-PT" sz="1200" dirty="0">
                <a:hlinkClick r:id="rId3" tooltip="https://creativecommons.org/licenses/by-sa/3.0/"/>
              </a:rPr>
              <a:t>CC BY-SA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924419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r>
              <a:rPr lang="pt-PT" sz="1200" dirty="0"/>
              <a:t> A imagem está licenciada ao abrigo da </a:t>
            </a:r>
            <a:r>
              <a:rPr lang="pt-PT" sz="1200" dirty="0">
                <a:hlinkClick r:id="rId3" tooltip="https://creativecommons.org/licenses/by/3.0/"/>
              </a:rPr>
              <a:t>CC BY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724704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r>
              <a:rPr lang="pt-PT" sz="1200" dirty="0"/>
              <a:t> A imagem está licenciada ao abrigo da </a:t>
            </a:r>
            <a:r>
              <a:rPr lang="pt-PT" sz="1200" dirty="0">
                <a:hlinkClick r:id="rId3" tooltip="https://creativecommons.org/licenses/by-nc-sa/3.0/"/>
              </a:rPr>
              <a:t>CC BY</a:t>
            </a:r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012404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r>
              <a:rPr lang="pt-PT" sz="1200" dirty="0"/>
              <a:t> A imagem está licenciada ao abrigo da </a:t>
            </a:r>
            <a:r>
              <a:rPr lang="pt-PT" sz="1200" dirty="0">
                <a:hlinkClick r:id="rId3" tooltip="https://creativecommons.org/licenses/by-sa/3.0/"/>
              </a:rPr>
              <a:t>CC BY-AS</a:t>
            </a: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 err="1">
                <a:latin typeface="Roboto"/>
                <a:ea typeface="Roboto"/>
                <a:cs typeface="Roboto"/>
                <a:sym typeface="Roboto"/>
              </a:rPr>
              <a:t>Why</a:t>
            </a:r>
            <a:r>
              <a:rPr lang="pt-PT" sz="1200" b="1" dirty="0">
                <a:latin typeface="Roboto"/>
                <a:ea typeface="Roboto"/>
                <a:cs typeface="Roboto"/>
                <a:sym typeface="Roboto"/>
              </a:rPr>
              <a:t> do </a:t>
            </a:r>
            <a:r>
              <a:rPr lang="pt-PT" sz="1200" b="1" dirty="0" err="1">
                <a:latin typeface="Roboto"/>
                <a:ea typeface="Roboto"/>
                <a:cs typeface="Roboto"/>
                <a:sym typeface="Roboto"/>
              </a:rPr>
              <a:t>you</a:t>
            </a:r>
            <a:r>
              <a:rPr lang="pt-PT" sz="1200" b="1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pt-PT" sz="1200" b="1" dirty="0" err="1">
                <a:latin typeface="Roboto"/>
                <a:ea typeface="Roboto"/>
                <a:cs typeface="Roboto"/>
                <a:sym typeface="Roboto"/>
              </a:rPr>
              <a:t>think</a:t>
            </a:r>
            <a:r>
              <a:rPr lang="pt-PT" sz="1200" b="1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pt-PT" sz="1200" b="1" dirty="0" err="1">
                <a:latin typeface="Roboto"/>
                <a:ea typeface="Roboto"/>
                <a:cs typeface="Roboto"/>
                <a:sym typeface="Roboto"/>
              </a:rPr>
              <a:t>they</a:t>
            </a:r>
            <a:r>
              <a:rPr lang="pt-PT" sz="1200" b="1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pt-PT" sz="1200" b="1" dirty="0" err="1">
                <a:latin typeface="Roboto"/>
                <a:ea typeface="Roboto"/>
                <a:cs typeface="Roboto"/>
                <a:sym typeface="Roboto"/>
              </a:rPr>
              <a:t>wanted</a:t>
            </a:r>
            <a:r>
              <a:rPr lang="pt-PT" sz="1200" b="1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pt-PT" sz="1200" b="1" dirty="0" err="1">
                <a:latin typeface="Roboto"/>
                <a:ea typeface="Roboto"/>
                <a:cs typeface="Roboto"/>
                <a:sym typeface="Roboto"/>
              </a:rPr>
              <a:t>Katherine</a:t>
            </a:r>
            <a:r>
              <a:rPr lang="pt-PT" sz="1200" b="1" dirty="0">
                <a:latin typeface="Roboto"/>
                <a:ea typeface="Roboto"/>
                <a:cs typeface="Roboto"/>
                <a:sym typeface="Roboto"/>
              </a:rPr>
              <a:t> to do </a:t>
            </a:r>
            <a:r>
              <a:rPr lang="pt-PT" sz="1200" b="1" dirty="0" err="1">
                <a:latin typeface="Roboto"/>
                <a:ea typeface="Roboto"/>
                <a:cs typeface="Roboto"/>
                <a:sym typeface="Roboto"/>
              </a:rPr>
              <a:t>that</a:t>
            </a:r>
            <a:r>
              <a:rPr lang="pt-PT" sz="1200" b="1" dirty="0">
                <a:latin typeface="Roboto"/>
                <a:ea typeface="Roboto"/>
                <a:cs typeface="Roboto"/>
                <a:sym typeface="Roboto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52226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540214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430773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dirty="0"/>
              <a:t>Nota:</a:t>
            </a:r>
            <a:r>
              <a:rPr lang="pt-PT" sz="1200" dirty="0"/>
              <a:t> A imagem está licenciada ao abrigo da </a:t>
            </a:r>
            <a:r>
              <a:rPr lang="pt-PT" sz="1200" dirty="0">
                <a:hlinkClick r:id="rId3" tooltip="https://creativecommons.org/licenses/by-sa/3.0/"/>
              </a:rPr>
              <a:t>CC BY-AS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188190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24397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97520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Destaque os objetivos </a:t>
            </a:r>
            <a:r>
              <a:rPr lang="pt-PT"/>
              <a:t>da aula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38521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Clique para aparecerem as várias opções.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430773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97034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9145565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r>
              <a:rPr lang="pt-PT" sz="1200" dirty="0"/>
              <a:t> A imagem está licenciada ao abrigo da </a:t>
            </a:r>
            <a:r>
              <a:rPr lang="pt-PT" sz="1200" dirty="0">
                <a:hlinkClick r:id="rId3"/>
              </a:rPr>
              <a:t>CC BY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086594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r>
              <a:rPr lang="pt-PT" sz="1200" dirty="0"/>
              <a:t> A imagem </a:t>
            </a:r>
            <a:r>
              <a:rPr lang="pt-PT" sz="1200"/>
              <a:t>está licenciada </a:t>
            </a:r>
            <a:r>
              <a:rPr lang="pt-PT" sz="1200" dirty="0"/>
              <a:t>ao abrigo da </a:t>
            </a:r>
            <a:r>
              <a:rPr lang="pt-PT" sz="1200" dirty="0">
                <a:hlinkClick r:id="rId3"/>
              </a:rPr>
              <a:t>CC BY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0733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r>
              <a:rPr lang="pt-PT" sz="1200" dirty="0"/>
              <a:t> A imagem </a:t>
            </a:r>
            <a:r>
              <a:rPr lang="pt-PT" sz="1200"/>
              <a:t>está licenciada </a:t>
            </a:r>
            <a:r>
              <a:rPr lang="pt-PT" sz="1200" dirty="0"/>
              <a:t>ao abrigo da </a:t>
            </a:r>
            <a:r>
              <a:rPr lang="pt-PT" sz="1200" dirty="0">
                <a:hlinkClick r:id="rId3"/>
              </a:rPr>
              <a:t>CC BY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00557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517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5416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0006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991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4786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732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7761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942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5884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0018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941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1225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www.tools4dev.org/resources/strategic-plan-template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ubiks-cu.be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pixabay.com/en/rubik-s-cube-cube-puzzle-colors-157058/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overbr.com.br/atualidades/criancas-brasileiras-comecam-a-programar-e-criar-seus-proprios-games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veunrBU5UM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://ourworld.unu.edu/en/ada-lovelace-day-6-women-who-shook-up-stem" TargetMode="External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luca.co.in/katherine-johnson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overbr.com.br/atualidades/ensino-da-linguagem-da-programacao-e-importante-para-as-criancas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lickr.com/photos/gsfc/5491105249/in/set-72157623639063326" TargetMode="External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overbr.com.br/atualidades/ensino-da-linguagem-da-programacao-e-importante-para-as-crianca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overbr.com.br/noticias/python-x-java-como-escolher-entre-as-duas-linguagens-de-programacao-mais-populares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pxhere.com/pt/photo/116559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05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0D944B7C-0911-7E4F-A5AF-2EFAC3099360}"/>
              </a:ext>
            </a:extLst>
          </p:cNvPr>
          <p:cNvSpPr txBox="1"/>
          <p:nvPr/>
        </p:nvSpPr>
        <p:spPr>
          <a:xfrm>
            <a:off x="415171" y="2241509"/>
            <a:ext cx="5516027" cy="3578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programadores podem trabalhar a partir de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qualquer lugar com o seu computador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Uma vez que passam muitas horas no computador, têm uma boa capacidade de concentração e, normalmente, trabalham em conjunto com outros programadores. </a:t>
            </a:r>
          </a:p>
        </p:txBody>
      </p:sp>
      <p:pic>
        <p:nvPicPr>
          <p:cNvPr id="6" name="Imagem 5" descr="Uma imagem com texto, pessoa, em pé, pessoas&#10;&#10;Descrição gerada automaticamente">
            <a:extLst>
              <a:ext uri="{FF2B5EF4-FFF2-40B4-BE49-F238E27FC236}">
                <a16:creationId xmlns:a16="http://schemas.microsoft.com/office/drawing/2014/main" id="{1FB66C97-E108-434B-AEA9-F5CA5EDBF7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b="6730"/>
          <a:stretch/>
        </p:blipFill>
        <p:spPr>
          <a:xfrm>
            <a:off x="6096001" y="2147407"/>
            <a:ext cx="5680828" cy="3766877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445BBB34-0CF0-4E0D-9776-084A642ED47C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0482930F-6A4F-43AE-9111-D31E6394D40E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DFD2D5B-CF42-416C-96E5-0E0A76AFE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F6D4A7FA-7EC3-4307-BA47-F15DACFC3C2D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C857037D-5FD7-4B0E-A880-E8BB55EA43AA}"/>
              </a:ext>
            </a:extLst>
          </p:cNvPr>
          <p:cNvSpPr/>
          <p:nvPr/>
        </p:nvSpPr>
        <p:spPr>
          <a:xfrm>
            <a:off x="2886583" y="491266"/>
            <a:ext cx="711701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Onde encontramos programadores?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7172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0D944B7C-0911-7E4F-A5AF-2EFAC3099360}"/>
              </a:ext>
            </a:extLst>
          </p:cNvPr>
          <p:cNvSpPr txBox="1"/>
          <p:nvPr/>
        </p:nvSpPr>
        <p:spPr>
          <a:xfrm>
            <a:off x="388560" y="1760116"/>
            <a:ext cx="11414879" cy="3578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...devemos praticar as capacidades de resolução de problemas.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Uma maneira para treinar é resolvermos puzzles.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Sabem o nome deste “puzzle”?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Como é que se resolve este quebra-cabeças? </a:t>
            </a:r>
          </a:p>
        </p:txBody>
      </p:sp>
      <p:pic>
        <p:nvPicPr>
          <p:cNvPr id="4" name="Imagem 3">
            <a:hlinkClick r:id="rId3"/>
            <a:extLst>
              <a:ext uri="{FF2B5EF4-FFF2-40B4-BE49-F238E27FC236}">
                <a16:creationId xmlns:a16="http://schemas.microsoft.com/office/drawing/2014/main" id="{8D9E93B1-CA26-9B4F-A959-6356C8FC23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8023412" y="2568014"/>
            <a:ext cx="3295650" cy="3469105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AC97C400-A2BA-4671-86B3-9EBB4CF9AC9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6146827-AEEB-41F3-9640-C188FBE4FFD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329BD3AF-F12F-46CD-9D44-D08C696A57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1E807432-23F9-4A39-9C2A-581B6991B47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9BF997BE-9CAB-4B57-A1A0-7F3E30055B3D}"/>
              </a:ext>
            </a:extLst>
          </p:cNvPr>
          <p:cNvSpPr/>
          <p:nvPr/>
        </p:nvSpPr>
        <p:spPr>
          <a:xfrm>
            <a:off x="2886583" y="491266"/>
            <a:ext cx="476085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 ser programador…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138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m texto, pessoa, interior, jovem&#10;&#10;Descrição gerada automaticamente">
            <a:extLst>
              <a:ext uri="{FF2B5EF4-FFF2-40B4-BE49-F238E27FC236}">
                <a16:creationId xmlns:a16="http://schemas.microsoft.com/office/drawing/2014/main" id="{179F59F0-09DB-5042-A8FB-21E545908DE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0" y="4762"/>
            <a:ext cx="12192000" cy="6848475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EF25B7F6-086B-C040-A97A-3F2C4F815A1C}"/>
              </a:ext>
            </a:extLst>
          </p:cNvPr>
          <p:cNvSpPr/>
          <p:nvPr/>
        </p:nvSpPr>
        <p:spPr>
          <a:xfrm>
            <a:off x="0" y="0"/>
            <a:ext cx="12192000" cy="6853237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1D866BF5-BBD7-5A42-B783-AC1DDF097C90}"/>
              </a:ext>
            </a:extLst>
          </p:cNvPr>
          <p:cNvSpPr/>
          <p:nvPr/>
        </p:nvSpPr>
        <p:spPr>
          <a:xfrm>
            <a:off x="2316477" y="3072675"/>
            <a:ext cx="755905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4000" dirty="0">
                <a:ln w="0"/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primeiros programadores</a:t>
            </a:r>
            <a:endParaRPr lang="pt-PT" sz="4000" b="0" cap="none" spc="0" dirty="0">
              <a:ln w="0"/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896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aixaDeTexto 25">
            <a:extLst>
              <a:ext uri="{FF2B5EF4-FFF2-40B4-BE49-F238E27FC236}">
                <a16:creationId xmlns:a16="http://schemas.microsoft.com/office/drawing/2014/main" id="{ABEC8ECD-4D4C-9A4A-B871-0ADA2C9AC21F}"/>
              </a:ext>
            </a:extLst>
          </p:cNvPr>
          <p:cNvSpPr txBox="1"/>
          <p:nvPr/>
        </p:nvSpPr>
        <p:spPr>
          <a:xfrm>
            <a:off x="605671" y="2214156"/>
            <a:ext cx="5109329" cy="3070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Ada Lovelace 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foi a primeira pessoa a escrever um programa de computador e afirmou que um dia os computadores iriam fazer mais do que grandes problemas de matemática.</a:t>
            </a:r>
          </a:p>
        </p:txBody>
      </p:sp>
      <p:pic>
        <p:nvPicPr>
          <p:cNvPr id="33" name="Imagem 32" descr="Uma imagem com vestuário, pessoa, vestido&#10;&#10;Descrição gerada automaticamente">
            <a:hlinkClick r:id="rId3"/>
            <a:extLst>
              <a:ext uri="{FF2B5EF4-FFF2-40B4-BE49-F238E27FC236}">
                <a16:creationId xmlns:a16="http://schemas.microsoft.com/office/drawing/2014/main" id="{CB97B53E-7472-2748-8E6D-B6291586C4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096000" y="2155129"/>
            <a:ext cx="5677200" cy="3188896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72FECD6F-8C52-431D-AA25-C05EE0F38E6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7463E0F8-8E49-434B-9C91-F501E516424E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98354DCE-E382-4305-BFE9-1BA883FD40D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DFDB7E45-B43D-42D4-A147-AC016F4DA6CC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C244D91D-64B4-4416-B24E-986254822388}"/>
              </a:ext>
            </a:extLst>
          </p:cNvPr>
          <p:cNvSpPr/>
          <p:nvPr/>
        </p:nvSpPr>
        <p:spPr>
          <a:xfrm>
            <a:off x="2886583" y="491266"/>
            <a:ext cx="571150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primeiros programadores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6694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 descr="Uma imagem com pessoa&#10;&#10;Descrição gerada automaticamente">
            <a:extLst>
              <a:ext uri="{FF2B5EF4-FFF2-40B4-BE49-F238E27FC236}">
                <a16:creationId xmlns:a16="http://schemas.microsoft.com/office/drawing/2014/main" id="{7BF2DAE3-D8E2-EB4D-BBBA-4B6736C33B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18800" y="2285999"/>
            <a:ext cx="5697730" cy="3383307"/>
          </a:xfrm>
          <a:prstGeom prst="rect">
            <a:avLst/>
          </a:prstGeom>
        </p:spPr>
      </p:pic>
      <p:sp>
        <p:nvSpPr>
          <p:cNvPr id="26" name="CaixaDeTexto 25">
            <a:extLst>
              <a:ext uri="{FF2B5EF4-FFF2-40B4-BE49-F238E27FC236}">
                <a16:creationId xmlns:a16="http://schemas.microsoft.com/office/drawing/2014/main" id="{ABEC8ECD-4D4C-9A4A-B871-0ADA2C9AC21F}"/>
              </a:ext>
            </a:extLst>
          </p:cNvPr>
          <p:cNvSpPr txBox="1"/>
          <p:nvPr/>
        </p:nvSpPr>
        <p:spPr>
          <a:xfrm>
            <a:off x="6343650" y="1937430"/>
            <a:ext cx="5697730" cy="4086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Katherine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Johnson 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foi chamada um computador humano. Durante a década de 1960, ajudou os primeiros astronautas a viajarem para a Lua. Os astronautas tinham um grande computador, mas na mesma todos queriam que </a:t>
            </a:r>
            <a:r>
              <a:rPr lang="pt-PT" sz="22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Katherine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fizesse todos os problemas de matemática.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0438AB13-0FC8-4CE2-AD27-49AAA174597F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53A0EF5B-1A7F-4BD4-BDF3-8FDCD775D614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A22ADDF5-6ECD-440A-B67B-0BAE32B36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DA34EC55-037F-4087-91CA-6EDF22CD8CD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BDE08D6E-A63C-493E-BA02-61AF88017E3C}"/>
              </a:ext>
            </a:extLst>
          </p:cNvPr>
          <p:cNvSpPr/>
          <p:nvPr/>
        </p:nvSpPr>
        <p:spPr>
          <a:xfrm>
            <a:off x="2886583" y="491266"/>
            <a:ext cx="571150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primeiros programadores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564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oogle Shape;78;p15">
            <a:extLst>
              <a:ext uri="{FF2B5EF4-FFF2-40B4-BE49-F238E27FC236}">
                <a16:creationId xmlns:a16="http://schemas.microsoft.com/office/drawing/2014/main" id="{423E4395-A73C-A042-BC82-F9547FBD60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686837"/>
              </p:ext>
            </p:extLst>
          </p:nvPr>
        </p:nvGraphicFramePr>
        <p:xfrm>
          <a:off x="640861" y="2708661"/>
          <a:ext cx="10910277" cy="235863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80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48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586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 dirty="0" err="1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Programador</a:t>
                      </a:r>
                      <a:endParaRPr lang="en" sz="24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22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É alguém que desenha e cria programas de computador.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Imagem 9">
            <a:extLst>
              <a:ext uri="{FF2B5EF4-FFF2-40B4-BE49-F238E27FC236}">
                <a16:creationId xmlns:a16="http://schemas.microsoft.com/office/drawing/2014/main" id="{099EECA9-17D2-7E47-9873-F62B710D7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623843" y="3429000"/>
            <a:ext cx="2152617" cy="1431543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270A7C07-9E53-4D23-9AC4-0F18F4354F3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FAFAF82B-D9D6-4861-A4A2-D757D1A1E67C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5736E677-CF29-4D43-A2C9-FF7EED675E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BE8C2D48-3E16-455F-95A1-937CC93A8B3D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id="{3CD43ACA-8DC3-4D47-9FA0-6DB6A6E850FB}"/>
              </a:ext>
            </a:extLst>
          </p:cNvPr>
          <p:cNvSpPr/>
          <p:nvPr/>
        </p:nvSpPr>
        <p:spPr>
          <a:xfrm>
            <a:off x="2886583" y="491266"/>
            <a:ext cx="304865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Palavras novas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800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ixaDeTexto 12">
            <a:extLst>
              <a:ext uri="{FF2B5EF4-FFF2-40B4-BE49-F238E27FC236}">
                <a16:creationId xmlns:a16="http://schemas.microsoft.com/office/drawing/2014/main" id="{F9938AB7-1DA9-8D49-A3DD-8599B14062C3}"/>
              </a:ext>
            </a:extLst>
          </p:cNvPr>
          <p:cNvSpPr txBox="1"/>
          <p:nvPr/>
        </p:nvSpPr>
        <p:spPr>
          <a:xfrm>
            <a:off x="405022" y="2521863"/>
            <a:ext cx="5405228" cy="2563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 esta atividade, vais escolher o programa correto para o robô. Seleciona a resposta correta. </a:t>
            </a:r>
            <a:b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Vamos tentar o primeiro programa em conjunto! 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4" name="Modelo 3D 13" descr="Materialbot">
                <a:extLst>
                  <a:ext uri="{FF2B5EF4-FFF2-40B4-BE49-F238E27FC236}">
                    <a16:creationId xmlns:a16="http://schemas.microsoft.com/office/drawing/2014/main" id="{5529C266-9B61-CB4A-92CD-76411DC7FA7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94466423"/>
                  </p:ext>
                </p:extLst>
              </p:nvPr>
            </p:nvGraphicFramePr>
            <p:xfrm>
              <a:off x="7391400" y="1686534"/>
              <a:ext cx="3333750" cy="4512192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3333750" cy="4512192"/>
                    </a:xfrm>
                    <a:prstGeom prst="rect">
                      <a:avLst/>
                    </a:prstGeom>
                  </am3d:spPr>
                  <am3d:camera>
                    <am3d:pos x="0" y="0" z="6039608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6704" d="1000000"/>
                    <am3d:preTrans dx="0" dy="-18000000" dz="-1139793"/>
                    <am3d:scale>
                      <am3d:sx n="1000000" d="1000000"/>
                      <am3d:sy n="1000000" d="1000000"/>
                      <am3d:sz n="1000000" d="1000000"/>
                    </am3d:scale>
                    <am3d:rot ax="1038757" ay="497650" az="154473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593872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4" name="Modelo 3D 13" descr="Materialbot">
                <a:extLst>
                  <a:ext uri="{FF2B5EF4-FFF2-40B4-BE49-F238E27FC236}">
                    <a16:creationId xmlns:a16="http://schemas.microsoft.com/office/drawing/2014/main" id="{5529C266-9B61-CB4A-92CD-76411DC7FA7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91400" y="1686534"/>
                <a:ext cx="3333750" cy="4512192"/>
              </a:xfrm>
              <a:prstGeom prst="rect">
                <a:avLst/>
              </a:prstGeom>
            </p:spPr>
          </p:pic>
        </mc:Fallback>
      </mc:AlternateContent>
      <p:sp>
        <p:nvSpPr>
          <p:cNvPr id="9" name="Retângulo 8">
            <a:extLst>
              <a:ext uri="{FF2B5EF4-FFF2-40B4-BE49-F238E27FC236}">
                <a16:creationId xmlns:a16="http://schemas.microsoft.com/office/drawing/2014/main" id="{D9568343-6A25-487C-B81A-F725AD139634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75C2D6C-26A1-4A08-98AE-7501C1BC809A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34607F02-60AD-4CD0-A16C-20B17B8F80D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903AF87F-A2AB-4CEF-84D9-802CF0E47718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id="{E29EEDFB-F675-4A10-8406-FC59F2890195}"/>
              </a:ext>
            </a:extLst>
          </p:cNvPr>
          <p:cNvSpPr/>
          <p:nvPr/>
        </p:nvSpPr>
        <p:spPr>
          <a:xfrm>
            <a:off x="2886583" y="491266"/>
            <a:ext cx="348332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 programador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351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3">
            <a:extLst>
              <a:ext uri="{FF2B5EF4-FFF2-40B4-BE49-F238E27FC236}">
                <a16:creationId xmlns:a16="http://schemas.microsoft.com/office/drawing/2014/main" id="{E18012CB-7C61-F14B-904F-7A90C4D302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067932"/>
              </p:ext>
            </p:extLst>
          </p:nvPr>
        </p:nvGraphicFramePr>
        <p:xfrm>
          <a:off x="1412810" y="1407955"/>
          <a:ext cx="4930839" cy="4854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8140">
                  <a:extLst>
                    <a:ext uri="{9D8B030D-6E8A-4147-A177-3AD203B41FA5}">
                      <a16:colId xmlns:a16="http://schemas.microsoft.com/office/drawing/2014/main" val="1914263553"/>
                    </a:ext>
                  </a:extLst>
                </a:gridCol>
                <a:gridCol w="2552699">
                  <a:extLst>
                    <a:ext uri="{9D8B030D-6E8A-4147-A177-3AD203B41FA5}">
                      <a16:colId xmlns:a16="http://schemas.microsoft.com/office/drawing/2014/main" val="158877882"/>
                    </a:ext>
                  </a:extLst>
                </a:gridCol>
              </a:tblGrid>
              <a:tr h="2427254"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2557696"/>
                  </a:ext>
                </a:extLst>
              </a:tr>
              <a:tr h="2427254"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3490588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4" name="Modelo 3D 13" descr="Materialbot">
                <a:extLst>
                  <a:ext uri="{FF2B5EF4-FFF2-40B4-BE49-F238E27FC236}">
                    <a16:creationId xmlns:a16="http://schemas.microsoft.com/office/drawing/2014/main" id="{5529C266-9B61-CB4A-92CD-76411DC7FA7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16950628"/>
                  </p:ext>
                </p:extLst>
              </p:nvPr>
            </p:nvGraphicFramePr>
            <p:xfrm>
              <a:off x="1909917" y="4087515"/>
              <a:ext cx="1409700" cy="1908013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409700" cy="1908013"/>
                    </a:xfrm>
                    <a:prstGeom prst="rect">
                      <a:avLst/>
                    </a:prstGeom>
                  </am3d:spPr>
                  <am3d:camera>
                    <am3d:pos x="0" y="0" z="6039608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6704" d="1000000"/>
                    <am3d:preTrans dx="0" dy="-18000000" dz="-1139793"/>
                    <am3d:scale>
                      <am3d:sx n="1000000" d="1000000"/>
                      <am3d:sy n="1000000" d="1000000"/>
                      <am3d:sz n="1000000" d="1000000"/>
                    </am3d:scale>
                    <am3d:rot ax="1038757" ay="497650" az="154473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24822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4" name="Modelo 3D 13" descr="Materialbot">
                <a:extLst>
                  <a:ext uri="{FF2B5EF4-FFF2-40B4-BE49-F238E27FC236}">
                    <a16:creationId xmlns:a16="http://schemas.microsoft.com/office/drawing/2014/main" id="{5529C266-9B61-CB4A-92CD-76411DC7FA7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09917" y="4087515"/>
                <a:ext cx="1409700" cy="1908013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Imagem 5" descr="Uma imagem com pintado&#10;&#10;Descrição gerada automaticamente">
            <a:extLst>
              <a:ext uri="{FF2B5EF4-FFF2-40B4-BE49-F238E27FC236}">
                <a16:creationId xmlns:a16="http://schemas.microsoft.com/office/drawing/2014/main" id="{2C5D36E4-DB7A-1048-80B3-B4BB3AAA22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792660" y="3843230"/>
            <a:ext cx="2550989" cy="2412626"/>
          </a:xfrm>
          <a:prstGeom prst="rect">
            <a:avLst/>
          </a:prstGeom>
        </p:spPr>
      </p:pic>
      <p:sp>
        <p:nvSpPr>
          <p:cNvPr id="9" name="Seta para a Direita 8">
            <a:extLst>
              <a:ext uri="{FF2B5EF4-FFF2-40B4-BE49-F238E27FC236}">
                <a16:creationId xmlns:a16="http://schemas.microsoft.com/office/drawing/2014/main" id="{E999D33D-C768-1B43-9286-E75851CF3506}"/>
              </a:ext>
            </a:extLst>
          </p:cNvPr>
          <p:cNvSpPr/>
          <p:nvPr/>
        </p:nvSpPr>
        <p:spPr>
          <a:xfrm rot="16200000">
            <a:off x="7282143" y="4584143"/>
            <a:ext cx="1482538" cy="1162050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Seta para a Direita 14">
            <a:extLst>
              <a:ext uri="{FF2B5EF4-FFF2-40B4-BE49-F238E27FC236}">
                <a16:creationId xmlns:a16="http://schemas.microsoft.com/office/drawing/2014/main" id="{6743CDA9-19EB-2D4F-8473-36D8EAFF9239}"/>
              </a:ext>
            </a:extLst>
          </p:cNvPr>
          <p:cNvSpPr/>
          <p:nvPr/>
        </p:nvSpPr>
        <p:spPr>
          <a:xfrm>
            <a:off x="9703175" y="4744387"/>
            <a:ext cx="1482538" cy="1162050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33ED6FCE-6F77-6848-B1EE-9BC10E49410A}"/>
              </a:ext>
            </a:extLst>
          </p:cNvPr>
          <p:cNvSpPr txBox="1"/>
          <p:nvPr/>
        </p:nvSpPr>
        <p:spPr>
          <a:xfrm>
            <a:off x="6786772" y="1407955"/>
            <a:ext cx="4930839" cy="1547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robô quer chegar à terra.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Qual das setas devemos seleciona? </a:t>
            </a:r>
          </a:p>
        </p:txBody>
      </p:sp>
      <p:sp>
        <p:nvSpPr>
          <p:cNvPr id="10" name="Anel 9">
            <a:extLst>
              <a:ext uri="{FF2B5EF4-FFF2-40B4-BE49-F238E27FC236}">
                <a16:creationId xmlns:a16="http://schemas.microsoft.com/office/drawing/2014/main" id="{9F7BE128-EAA5-0142-876A-74EA216C219E}"/>
              </a:ext>
            </a:extLst>
          </p:cNvPr>
          <p:cNvSpPr/>
          <p:nvPr/>
        </p:nvSpPr>
        <p:spPr>
          <a:xfrm>
            <a:off x="9258300" y="4087515"/>
            <a:ext cx="2459311" cy="2389485"/>
          </a:xfrm>
          <a:prstGeom prst="donut">
            <a:avLst>
              <a:gd name="adj" fmla="val 344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36B06A67-50FF-4587-A283-5B1B4EB6490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0A1195AE-250D-408D-8761-45399E52F75A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9" name="Imagem 1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1B76436B-2CEB-447A-8F83-241825C34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0" name="Conexão Reta 4">
              <a:extLst>
                <a:ext uri="{FF2B5EF4-FFF2-40B4-BE49-F238E27FC236}">
                  <a16:creationId xmlns:a16="http://schemas.microsoft.com/office/drawing/2014/main" id="{60588D71-9E39-4F71-9756-95310528DEBC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tângulo 20">
            <a:extLst>
              <a:ext uri="{FF2B5EF4-FFF2-40B4-BE49-F238E27FC236}">
                <a16:creationId xmlns:a16="http://schemas.microsoft.com/office/drawing/2014/main" id="{9F1B60A2-C553-41BC-93CE-9AC6728E64FE}"/>
              </a:ext>
            </a:extLst>
          </p:cNvPr>
          <p:cNvSpPr/>
          <p:nvPr/>
        </p:nvSpPr>
        <p:spPr>
          <a:xfrm>
            <a:off x="2886583" y="491266"/>
            <a:ext cx="348332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 programador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46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1126066" y="2866185"/>
            <a:ext cx="10354734" cy="167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1 - O que fazem os programadores?</a:t>
            </a:r>
          </a:p>
          <a:p>
            <a:pPr>
              <a:lnSpc>
                <a:spcPct val="150000"/>
              </a:lnSpc>
            </a:pPr>
            <a:endParaRPr lang="pt-PT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2 - Porque é que precisamos de programadores?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F4CB0534-F284-4EB0-9D10-140248773FA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A8E9D270-3D6F-44E7-B1BA-82829EFF3B57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A773155-BED3-4407-BA88-99BBD2B89A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4DB691BA-ABD4-42EF-8E99-4ACAA7B0F95A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491405A2-EC70-4083-9290-3C06F68AEBF0}"/>
              </a:ext>
            </a:extLst>
          </p:cNvPr>
          <p:cNvSpPr/>
          <p:nvPr/>
        </p:nvSpPr>
        <p:spPr>
          <a:xfrm>
            <a:off x="2886583" y="491266"/>
            <a:ext cx="160813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Síntese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1275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918633" y="2050682"/>
            <a:ext cx="10354734" cy="11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proposta educativa foi traduzida e adaptada do projeto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Computer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Science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(CS4All)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Blueprint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A97B689F-9D9D-5A44-A263-98B5113D666F}"/>
              </a:ext>
            </a:extLst>
          </p:cNvPr>
          <p:cNvGrpSpPr/>
          <p:nvPr/>
        </p:nvGrpSpPr>
        <p:grpSpPr>
          <a:xfrm>
            <a:off x="2448529" y="4241190"/>
            <a:ext cx="7294941" cy="1180002"/>
            <a:chOff x="2491039" y="4757542"/>
            <a:chExt cx="7294941" cy="1180002"/>
          </a:xfrm>
        </p:grpSpPr>
        <p:pic>
          <p:nvPicPr>
            <p:cNvPr id="1026" name="Picture 2" descr="cc logo">
              <a:extLst>
                <a:ext uri="{FF2B5EF4-FFF2-40B4-BE49-F238E27FC236}">
                  <a16:creationId xmlns:a16="http://schemas.microsoft.com/office/drawing/2014/main" id="{B91D6762-0EA9-8349-BBEB-86114B116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>
              <a:extLst>
                <a:ext uri="{FF2B5EF4-FFF2-40B4-BE49-F238E27FC236}">
                  <a16:creationId xmlns:a16="http://schemas.microsoft.com/office/drawing/2014/main" id="{D63F3D37-C142-4F40-969D-074A4CBD7C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7F40D874-EEAB-594E-BC15-160B50F60A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7550BA13-6909-DC4F-A75F-796F8275A1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F9D4929F-35B0-A447-AFC5-709A91298D51}"/>
              </a:ext>
            </a:extLst>
          </p:cNvPr>
          <p:cNvSpPr/>
          <p:nvPr/>
        </p:nvSpPr>
        <p:spPr>
          <a:xfrm>
            <a:off x="3048000" y="5408492"/>
            <a:ext cx="6096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4.0 Internacional (CC BY-NC-SA 4.0)</a:t>
            </a:r>
            <a:endParaRPr lang="pt-PT" sz="2800" b="1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DE50A9E7-09B4-4FF3-A80C-6C1FFFB60DD0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10997688-72CD-4046-AE49-7C6DD2DCF4F4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6" name="Imagem 1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458C0ED2-465A-4CE9-8156-D76E028F8DF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7" name="Conexão Reta 4">
              <a:extLst>
                <a:ext uri="{FF2B5EF4-FFF2-40B4-BE49-F238E27FC236}">
                  <a16:creationId xmlns:a16="http://schemas.microsoft.com/office/drawing/2014/main" id="{CDE62373-87F2-4B89-86FA-2E201896D6D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tângulo 17">
            <a:extLst>
              <a:ext uri="{FF2B5EF4-FFF2-40B4-BE49-F238E27FC236}">
                <a16:creationId xmlns:a16="http://schemas.microsoft.com/office/drawing/2014/main" id="{7876A92C-8CBB-43A0-A95B-0466999FBA14}"/>
              </a:ext>
            </a:extLst>
          </p:cNvPr>
          <p:cNvSpPr/>
          <p:nvPr/>
        </p:nvSpPr>
        <p:spPr>
          <a:xfrm>
            <a:off x="2886583" y="491266"/>
            <a:ext cx="177965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Créditos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997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2248799" y="2998113"/>
            <a:ext cx="769441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4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é um programador?</a:t>
            </a:r>
            <a:endParaRPr lang="pt-PT" sz="4400" cap="none" spc="0" dirty="0">
              <a:ln w="0"/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03B7220-D850-44C7-8E51-841276E9C62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98FE6CA5-7740-49A5-B491-98CB954C6CD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64225B8-814B-4192-A163-D853C2F54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8C0745ED-4B27-4CDA-B16C-85A0ECD1CE6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66313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10C6BAA9-0170-594C-B1DC-75AD8491503D}"/>
              </a:ext>
            </a:extLst>
          </p:cNvPr>
          <p:cNvSpPr/>
          <p:nvPr/>
        </p:nvSpPr>
        <p:spPr>
          <a:xfrm>
            <a:off x="450865" y="2459504"/>
            <a:ext cx="11097668" cy="16796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Compreender o papel de um programador.</a:t>
            </a:r>
          </a:p>
          <a:p>
            <a:pPr>
              <a:lnSpc>
                <a:spcPct val="150000"/>
              </a:lnSpc>
            </a:pPr>
            <a:endParaRPr lang="pt-PT" sz="2400" dirty="0">
              <a:ln w="0"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Reforçar a compreensão sobre as ciências da computação.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DFBFD16A-6135-4A67-9F59-2587D5FDA1F9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948343FB-F2F3-4BC7-A606-CB554A746A3E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460ED6F0-C578-43A3-A3CB-D5951D45F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A5AC7027-7923-407E-9A53-EBBB510FD54C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5148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xão em Ângulos Retos 3">
            <a:extLst>
              <a:ext uri="{FF2B5EF4-FFF2-40B4-BE49-F238E27FC236}">
                <a16:creationId xmlns:a16="http://schemas.microsoft.com/office/drawing/2014/main" id="{C9B08B35-30A4-2147-863C-7BADBADD08ED}"/>
              </a:ext>
            </a:extLst>
          </p:cNvPr>
          <p:cNvCxnSpPr>
            <a:cxnSpLocks/>
          </p:cNvCxnSpPr>
          <p:nvPr/>
        </p:nvCxnSpPr>
        <p:spPr>
          <a:xfrm rot="10800000" flipV="1">
            <a:off x="6816270" y="4475611"/>
            <a:ext cx="2820032" cy="1037488"/>
          </a:xfrm>
          <a:prstGeom prst="bentConnector3">
            <a:avLst>
              <a:gd name="adj1" fmla="val 50000"/>
            </a:avLst>
          </a:prstGeom>
          <a:ln w="762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xão em Ângulos Retos 22">
            <a:extLst>
              <a:ext uri="{FF2B5EF4-FFF2-40B4-BE49-F238E27FC236}">
                <a16:creationId xmlns:a16="http://schemas.microsoft.com/office/drawing/2014/main" id="{3D2CA7EB-FAD4-4B41-BDA3-885C452CCA8C}"/>
              </a:ext>
            </a:extLst>
          </p:cNvPr>
          <p:cNvCxnSpPr>
            <a:cxnSpLocks/>
          </p:cNvCxnSpPr>
          <p:nvPr/>
        </p:nvCxnSpPr>
        <p:spPr>
          <a:xfrm rot="16200000" flipH="1">
            <a:off x="6297459" y="6067014"/>
            <a:ext cx="1107832" cy="3"/>
          </a:xfrm>
          <a:prstGeom prst="bentConnector3">
            <a:avLst>
              <a:gd name="adj1" fmla="val 50000"/>
            </a:avLst>
          </a:prstGeom>
          <a:ln w="762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xão em Ângulos Retos 23">
            <a:extLst>
              <a:ext uri="{FF2B5EF4-FFF2-40B4-BE49-F238E27FC236}">
                <a16:creationId xmlns:a16="http://schemas.microsoft.com/office/drawing/2014/main" id="{65A9529E-AE05-3A42-A72C-D0F4CBDEA45C}"/>
              </a:ext>
            </a:extLst>
          </p:cNvPr>
          <p:cNvCxnSpPr>
            <a:cxnSpLocks/>
          </p:cNvCxnSpPr>
          <p:nvPr/>
        </p:nvCxnSpPr>
        <p:spPr>
          <a:xfrm rot="10800000" flipV="1">
            <a:off x="9945997" y="2323096"/>
            <a:ext cx="2246003" cy="1072660"/>
          </a:xfrm>
          <a:prstGeom prst="bentConnector3">
            <a:avLst>
              <a:gd name="adj1" fmla="val 50000"/>
            </a:avLst>
          </a:prstGeom>
          <a:ln w="762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xão em Ângulos Retos 24">
            <a:extLst>
              <a:ext uri="{FF2B5EF4-FFF2-40B4-BE49-F238E27FC236}">
                <a16:creationId xmlns:a16="http://schemas.microsoft.com/office/drawing/2014/main" id="{64D5F7DE-DD00-D449-97D4-F6176057E8CA}"/>
              </a:ext>
            </a:extLst>
          </p:cNvPr>
          <p:cNvCxnSpPr>
            <a:cxnSpLocks/>
          </p:cNvCxnSpPr>
          <p:nvPr/>
        </p:nvCxnSpPr>
        <p:spPr>
          <a:xfrm rot="10800000" flipV="1">
            <a:off x="8287748" y="3395757"/>
            <a:ext cx="2697109" cy="1072660"/>
          </a:xfrm>
          <a:prstGeom prst="bentConnector3">
            <a:avLst>
              <a:gd name="adj1" fmla="val 50000"/>
            </a:avLst>
          </a:prstGeom>
          <a:ln w="762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8" name="Modelo 3D 27" descr="Materialbot">
                <a:extLst>
                  <a:ext uri="{FF2B5EF4-FFF2-40B4-BE49-F238E27FC236}">
                    <a16:creationId xmlns:a16="http://schemas.microsoft.com/office/drawing/2014/main" id="{4C3CB5D0-5D8F-B445-ADC9-9A464BF8C8D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26231769"/>
                  </p:ext>
                </p:extLst>
              </p:nvPr>
            </p:nvGraphicFramePr>
            <p:xfrm>
              <a:off x="3524433" y="2896386"/>
              <a:ext cx="2248133" cy="3754164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2248133" cy="3754164"/>
                    </a:xfrm>
                    <a:prstGeom prst="rect">
                      <a:avLst/>
                    </a:prstGeom>
                  </am3d:spPr>
                  <am3d:camera>
                    <am3d:pos x="0" y="0" z="6039608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6704" d="1000000"/>
                    <am3d:preTrans dx="0" dy="-18000000" dz="-1139793"/>
                    <am3d:scale>
                      <am3d:sx n="1000000" d="1000000"/>
                      <am3d:sy n="1000000" d="1000000"/>
                      <am3d:sz n="1000000" d="1000000"/>
                    </am3d:scale>
                    <am3d:rot ax="350871" ay="2682189" az="247244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460539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8" name="Modelo 3D 27" descr="Materialbot">
                <a:extLst>
                  <a:ext uri="{FF2B5EF4-FFF2-40B4-BE49-F238E27FC236}">
                    <a16:creationId xmlns:a16="http://schemas.microsoft.com/office/drawing/2014/main" id="{4C3CB5D0-5D8F-B445-ADC9-9A464BF8C8D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24433" y="2896386"/>
                <a:ext cx="2248133" cy="3754164"/>
              </a:xfrm>
              <a:prstGeom prst="rect">
                <a:avLst/>
              </a:prstGeom>
            </p:spPr>
          </p:pic>
        </mc:Fallback>
      </mc:AlternateContent>
      <p:pic>
        <p:nvPicPr>
          <p:cNvPr id="33" name="Gráfico 32" descr="Bola de praia com preenchimento sólido">
            <a:extLst>
              <a:ext uri="{FF2B5EF4-FFF2-40B4-BE49-F238E27FC236}">
                <a16:creationId xmlns:a16="http://schemas.microsoft.com/office/drawing/2014/main" id="{CBC3C82D-2C46-EC43-B3F0-DB9F4950E7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14837" y="1446795"/>
            <a:ext cx="914400" cy="914400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A2DBEA97-D1D4-45E1-8417-ABE3F9904916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080187C7-35C5-4710-8FFA-8E715556FF4E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C75D9CC4-AF47-4688-AA8D-CF28C9FB4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0AC74182-7C8A-47B5-B791-47C3BD644DC7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id="{9225CC91-0E91-4BFF-A800-6C84E36CE525}"/>
              </a:ext>
            </a:extLst>
          </p:cNvPr>
          <p:cNvSpPr/>
          <p:nvPr/>
        </p:nvSpPr>
        <p:spPr>
          <a:xfrm>
            <a:off x="2886583" y="491266"/>
            <a:ext cx="456413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Resolve este problema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9619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0D944B7C-0911-7E4F-A5AF-2EFAC3099360}"/>
              </a:ext>
            </a:extLst>
          </p:cNvPr>
          <p:cNvSpPr txBox="1"/>
          <p:nvPr/>
        </p:nvSpPr>
        <p:spPr>
          <a:xfrm>
            <a:off x="481222" y="2251738"/>
            <a:ext cx="11229556" cy="3070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Um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programador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é alguém que desenha e cria programas de computador.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Eles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analisam os problemas 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 tentam encontrar diferentes formas de os resolver.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Conhecem alguém que seja um programador de computadores?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416008A-DB52-4E48-8DDC-A12EF762A26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CADDCD9-A249-4A8C-A1B4-E8025EA1F808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9CBBB81E-B5EC-41F2-A365-A3FAF39BAF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EDA645EB-15F1-456F-A557-C5C2AB61D987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D0CD4565-F968-471D-8AB3-654A4BAC532D}"/>
              </a:ext>
            </a:extLst>
          </p:cNvPr>
          <p:cNvSpPr/>
          <p:nvPr/>
        </p:nvSpPr>
        <p:spPr>
          <a:xfrm>
            <a:off x="2886583" y="491266"/>
            <a:ext cx="892981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Programadores procuram resolver problemas</a:t>
            </a:r>
          </a:p>
        </p:txBody>
      </p:sp>
    </p:spTree>
    <p:extLst>
      <p:ext uri="{BB962C8B-B14F-4D97-AF65-F5344CB8AC3E}">
        <p14:creationId xmlns:p14="http://schemas.microsoft.com/office/powerpoint/2010/main" val="2532186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0D944B7C-0911-7E4F-A5AF-2EFAC3099360}"/>
              </a:ext>
            </a:extLst>
          </p:cNvPr>
          <p:cNvSpPr txBox="1"/>
          <p:nvPr/>
        </p:nvSpPr>
        <p:spPr>
          <a:xfrm>
            <a:off x="481222" y="1639664"/>
            <a:ext cx="11229556" cy="3578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computadores tornam as nossas vidas mais fáceis, mas não funcionam sem as pessoas!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programadores escrevem o código. Lembram-se do que é o código?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programadores criam cada aplicação no nossos telemóveis, nos jogos e todos os programas que usamos! </a:t>
            </a:r>
          </a:p>
        </p:txBody>
      </p:sp>
      <p:pic>
        <p:nvPicPr>
          <p:cNvPr id="8" name="Google Shape;120;p26">
            <a:extLst>
              <a:ext uri="{FF2B5EF4-FFF2-40B4-BE49-F238E27FC236}">
                <a16:creationId xmlns:a16="http://schemas.microsoft.com/office/drawing/2014/main" id="{4BB1920C-CFF3-C743-A233-4A4A4FBB31EE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30775" y="5354655"/>
            <a:ext cx="1104581" cy="1019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21;p26">
            <a:extLst>
              <a:ext uri="{FF2B5EF4-FFF2-40B4-BE49-F238E27FC236}">
                <a16:creationId xmlns:a16="http://schemas.microsoft.com/office/drawing/2014/main" id="{1343324E-7AA7-8647-B8F5-5D81B273E645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63130" y="5455820"/>
            <a:ext cx="1737245" cy="817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23;p26">
            <a:extLst>
              <a:ext uri="{FF2B5EF4-FFF2-40B4-BE49-F238E27FC236}">
                <a16:creationId xmlns:a16="http://schemas.microsoft.com/office/drawing/2014/main" id="{572F43C5-85BF-4149-9408-C59AC5503F61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28149" y="5549737"/>
            <a:ext cx="682026" cy="629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Roblox Logo - Significado, História e PNG">
            <a:extLst>
              <a:ext uri="{FF2B5EF4-FFF2-40B4-BE49-F238E27FC236}">
                <a16:creationId xmlns:a16="http://schemas.microsoft.com/office/drawing/2014/main" id="{74A1ADDE-B8AC-4840-ABB8-09B2ADE17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7951" y="5228469"/>
            <a:ext cx="2261827" cy="1272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inecraft Logo - Significado, História e PNG">
            <a:extLst>
              <a:ext uri="{FF2B5EF4-FFF2-40B4-BE49-F238E27FC236}">
                <a16:creationId xmlns:a16="http://schemas.microsoft.com/office/drawing/2014/main" id="{99BB97F9-A452-7442-8A7C-CB9A397FB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22" y="5158452"/>
            <a:ext cx="2510779" cy="141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889B0380-D6AE-4ED9-84D6-D49DEDAAFD7C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F7CE09D3-147B-48C6-BFA7-45502877B05A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1115621E-2B01-4ECC-A77F-25BED342014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C3518436-A855-436C-A466-8814C6354803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tângulo 18">
            <a:extLst>
              <a:ext uri="{FF2B5EF4-FFF2-40B4-BE49-F238E27FC236}">
                <a16:creationId xmlns:a16="http://schemas.microsoft.com/office/drawing/2014/main" id="{4FF0747F-CAC0-4F6A-8E9E-7C89D31C8600}"/>
              </a:ext>
            </a:extLst>
          </p:cNvPr>
          <p:cNvSpPr/>
          <p:nvPr/>
        </p:nvSpPr>
        <p:spPr>
          <a:xfrm>
            <a:off x="2886583" y="491266"/>
            <a:ext cx="564257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faz um programador?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340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0D944B7C-0911-7E4F-A5AF-2EFAC3099360}"/>
              </a:ext>
            </a:extLst>
          </p:cNvPr>
          <p:cNvSpPr txBox="1"/>
          <p:nvPr/>
        </p:nvSpPr>
        <p:spPr>
          <a:xfrm>
            <a:off x="481222" y="2204645"/>
            <a:ext cx="4967078" cy="3070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programadores escrevem o 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código utilizando diferentes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linguagens de programação. 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código são as instruções que 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compõem o software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1EF9F65-B5CE-6140-AEFF-114A6D61C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905533" y="1809750"/>
            <a:ext cx="5805245" cy="3860631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54382774-1D22-4F72-8DD5-6F7A771B3536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C9FB6A0E-D5AF-426D-99D2-9D0FC25257B9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C3884E52-154D-4488-AE35-557618F7A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8DF1E320-28A4-4CCE-AFBF-0511EACC1B6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03E0741A-A5EC-44FE-AB54-83DC6D251847}"/>
              </a:ext>
            </a:extLst>
          </p:cNvPr>
          <p:cNvSpPr/>
          <p:nvPr/>
        </p:nvSpPr>
        <p:spPr>
          <a:xfrm>
            <a:off x="2886583" y="491266"/>
            <a:ext cx="564257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faz um programador?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585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0D944B7C-0911-7E4F-A5AF-2EFAC3099360}"/>
              </a:ext>
            </a:extLst>
          </p:cNvPr>
          <p:cNvSpPr txBox="1"/>
          <p:nvPr/>
        </p:nvSpPr>
        <p:spPr>
          <a:xfrm>
            <a:off x="469211" y="1748303"/>
            <a:ext cx="11253578" cy="1547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programadores quando escrevem o código, por vezes cometem erros. Quando isto acontece, eles tentam encontrar os erros e corrigi-los, para depois testarem novamente.</a:t>
            </a:r>
          </a:p>
        </p:txBody>
      </p:sp>
      <p:pic>
        <p:nvPicPr>
          <p:cNvPr id="6" name="Imagem 5" descr="Uma imagem com texto, pessoa, interior, computador&#10;&#10;Descrição gerada automaticamente">
            <a:extLst>
              <a:ext uri="{FF2B5EF4-FFF2-40B4-BE49-F238E27FC236}">
                <a16:creationId xmlns:a16="http://schemas.microsoft.com/office/drawing/2014/main" id="{5CF0C460-CCCB-BD47-9FDA-5668BA6265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410058" y="3295650"/>
            <a:ext cx="5226707" cy="2933700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C0D37C98-C950-4BD4-864A-8579BE7A16F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6875EE2-BE4A-4CC2-AFF1-56C3E6E2BF09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FB16842-F14F-44DF-B5FD-3BE1E2561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E041B4FB-6871-45F5-919B-09E0597E8EBB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346B33C9-3DF3-4E26-AB51-5D85A35ACD05}"/>
              </a:ext>
            </a:extLst>
          </p:cNvPr>
          <p:cNvSpPr/>
          <p:nvPr/>
        </p:nvSpPr>
        <p:spPr>
          <a:xfrm>
            <a:off x="2886583" y="491266"/>
            <a:ext cx="564257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faz um programador?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545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0D944B7C-0911-7E4F-A5AF-2EFAC3099360}"/>
              </a:ext>
            </a:extLst>
          </p:cNvPr>
          <p:cNvSpPr txBox="1"/>
          <p:nvPr/>
        </p:nvSpPr>
        <p:spPr>
          <a:xfrm>
            <a:off x="415172" y="2362943"/>
            <a:ext cx="5474389" cy="3070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 quisermos que um computador faça algo, um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algoritmo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funciona. Mas se quisermos usar um computador para fazer muitas coisas, será necessário de escrever um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programa de computador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6615CB9B-E16B-6F4A-8DCA-1A4B4366EA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943600" y="1986085"/>
            <a:ext cx="5779189" cy="3824559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F15B921A-89B8-48DD-AEC5-3753D2055BB6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9CE3C296-54F0-4E1F-8938-72969965F00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51F7D34E-30FC-4D40-B281-1B1FF962D7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92E626F5-42CF-4C2A-A52C-FDDB849F843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43A8002D-354E-44FA-8103-4023D64A6512}"/>
              </a:ext>
            </a:extLst>
          </p:cNvPr>
          <p:cNvSpPr/>
          <p:nvPr/>
        </p:nvSpPr>
        <p:spPr>
          <a:xfrm>
            <a:off x="2886583" y="491266"/>
            <a:ext cx="674543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importância dos programadores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4749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3288</TotalTime>
  <Words>624</Words>
  <Application>Microsoft Office PowerPoint</Application>
  <PresentationFormat>Ecrã Panorâmico</PresentationFormat>
  <Paragraphs>90</Paragraphs>
  <Slides>19</Slides>
  <Notes>19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Roboto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65</cp:revision>
  <dcterms:created xsi:type="dcterms:W3CDTF">2022-01-04T11:39:04Z</dcterms:created>
  <dcterms:modified xsi:type="dcterms:W3CDTF">2024-03-04T10:35:04Z</dcterms:modified>
</cp:coreProperties>
</file>